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0"/>
  </p:notesMasterIdLst>
  <p:handoutMasterIdLst>
    <p:handoutMasterId r:id="rId41"/>
  </p:handoutMasterIdLst>
  <p:sldIdLst>
    <p:sldId id="257" r:id="rId2"/>
    <p:sldId id="935" r:id="rId3"/>
    <p:sldId id="312" r:id="rId4"/>
    <p:sldId id="313" r:id="rId5"/>
    <p:sldId id="407" r:id="rId6"/>
    <p:sldId id="414" r:id="rId7"/>
    <p:sldId id="936" r:id="rId8"/>
    <p:sldId id="381" r:id="rId9"/>
    <p:sldId id="338" r:id="rId10"/>
    <p:sldId id="417" r:id="rId11"/>
    <p:sldId id="937" r:id="rId12"/>
    <p:sldId id="341" r:id="rId13"/>
    <p:sldId id="911" r:id="rId14"/>
    <p:sldId id="411" r:id="rId15"/>
    <p:sldId id="412" r:id="rId16"/>
    <p:sldId id="275" r:id="rId17"/>
    <p:sldId id="395" r:id="rId18"/>
    <p:sldId id="348" r:id="rId19"/>
    <p:sldId id="938" r:id="rId20"/>
    <p:sldId id="939" r:id="rId21"/>
    <p:sldId id="902" r:id="rId22"/>
    <p:sldId id="270" r:id="rId23"/>
    <p:sldId id="337" r:id="rId24"/>
    <p:sldId id="919" r:id="rId25"/>
    <p:sldId id="399" r:id="rId26"/>
    <p:sldId id="932" r:id="rId27"/>
    <p:sldId id="308" r:id="rId28"/>
    <p:sldId id="333" r:id="rId29"/>
    <p:sldId id="929" r:id="rId30"/>
    <p:sldId id="925" r:id="rId31"/>
    <p:sldId id="926" r:id="rId32"/>
    <p:sldId id="927" r:id="rId33"/>
    <p:sldId id="931" r:id="rId34"/>
    <p:sldId id="323" r:id="rId35"/>
    <p:sldId id="326" r:id="rId36"/>
    <p:sldId id="349" r:id="rId37"/>
    <p:sldId id="409" r:id="rId38"/>
    <p:sldId id="41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300"/>
    <a:srgbClr val="4E2A84"/>
    <a:srgbClr val="FAE9E8"/>
    <a:srgbClr val="E8D4D4"/>
    <a:srgbClr val="E6E8F0"/>
    <a:srgbClr val="BB0000"/>
    <a:srgbClr val="2F6CE6"/>
    <a:srgbClr val="008F00"/>
    <a:srgbClr val="EBF8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66160-64CC-E544-B826-A469CB3CDFFB}" v="12" dt="2025-06-25T15:41:37.80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6"/>
    <p:restoredTop sz="68757"/>
  </p:normalViewPr>
  <p:slideViewPr>
    <p:cSldViewPr snapToGrid="0">
      <p:cViewPr varScale="1">
        <p:scale>
          <a:sx n="101" d="100"/>
          <a:sy n="101" d="100"/>
        </p:scale>
        <p:origin x="1456" y="184"/>
      </p:cViewPr>
      <p:guideLst>
        <p:guide orient="horz" pos="2160"/>
        <p:guide pos="3840"/>
      </p:guideLst>
    </p:cSldViewPr>
  </p:slideViewPr>
  <p:outlineViewPr>
    <p:cViewPr>
      <p:scale>
        <a:sx n="33" d="100"/>
        <a:sy n="33" d="100"/>
      </p:scale>
      <p:origin x="0" y="-6416"/>
    </p:cViewPr>
  </p:outlineViewPr>
  <p:notesTextViewPr>
    <p:cViewPr>
      <p:scale>
        <a:sx n="140" d="100"/>
        <a:sy n="140" d="100"/>
      </p:scale>
      <p:origin x="0" y="0"/>
    </p:cViewPr>
  </p:notesTextViewPr>
  <p:notesViewPr>
    <p:cSldViewPr snapToGrid="0">
      <p:cViewPr varScale="1">
        <p:scale>
          <a:sx n="113" d="100"/>
          <a:sy n="113" d="100"/>
        </p:scale>
        <p:origin x="448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gyu Zheng" userId="246dcdf1-e9b8-44eb-a38e-8c3f9a7b643a" providerId="ADAL" clId="{F81C2A20-C54A-4B4C-A97F-89D861F1C203}"/>
    <pc:docChg chg="modSld">
      <pc:chgData name="Hongyu Zheng" userId="246dcdf1-e9b8-44eb-a38e-8c3f9a7b643a" providerId="ADAL" clId="{F81C2A20-C54A-4B4C-A97F-89D861F1C203}" dt="2024-05-31T02:59:37.001" v="3" actId="20577"/>
      <pc:docMkLst>
        <pc:docMk/>
      </pc:docMkLst>
      <pc:sldChg chg="modSp mod">
        <pc:chgData name="Hongyu Zheng" userId="246dcdf1-e9b8-44eb-a38e-8c3f9a7b643a" providerId="ADAL" clId="{F81C2A20-C54A-4B4C-A97F-89D861F1C203}" dt="2024-05-31T02:59:37.001" v="3" actId="20577"/>
        <pc:sldMkLst>
          <pc:docMk/>
          <pc:sldMk cId="2609429579" sldId="910"/>
        </pc:sldMkLst>
      </pc:sldChg>
    </pc:docChg>
  </pc:docChgLst>
  <pc:docChgLst>
    <pc:chgData name="Zheng, Hongyu" userId="38f35886-b1d5-4dcd-8e5e-6870381a27e1" providerId="ADAL" clId="{E3166160-64CC-E544-B826-A469CB3CDFFB}"/>
    <pc:docChg chg="undo custSel modSld">
      <pc:chgData name="Zheng, Hongyu" userId="38f35886-b1d5-4dcd-8e5e-6870381a27e1" providerId="ADAL" clId="{E3166160-64CC-E544-B826-A469CB3CDFFB}" dt="2025-06-25T15:47:30.799" v="113" actId="20577"/>
      <pc:docMkLst>
        <pc:docMk/>
      </pc:docMkLst>
      <pc:sldChg chg="modSp mod">
        <pc:chgData name="Zheng, Hongyu" userId="38f35886-b1d5-4dcd-8e5e-6870381a27e1" providerId="ADAL" clId="{E3166160-64CC-E544-B826-A469CB3CDFFB}" dt="2025-06-24T14:27:18.412" v="63" actId="14100"/>
        <pc:sldMkLst>
          <pc:docMk/>
          <pc:sldMk cId="4272546843" sldId="257"/>
        </pc:sldMkLst>
        <pc:spChg chg="mod">
          <ac:chgData name="Zheng, Hongyu" userId="38f35886-b1d5-4dcd-8e5e-6870381a27e1" providerId="ADAL" clId="{E3166160-64CC-E544-B826-A469CB3CDFFB}" dt="2025-06-24T14:27:18.412" v="63" actId="14100"/>
          <ac:spMkLst>
            <pc:docMk/>
            <pc:sldMk cId="4272546843" sldId="257"/>
            <ac:spMk id="6" creationId="{2EB9FEA5-371E-9D59-8C2E-69AFF7DD7B46}"/>
          </ac:spMkLst>
        </pc:spChg>
        <pc:spChg chg="mod">
          <ac:chgData name="Zheng, Hongyu" userId="38f35886-b1d5-4dcd-8e5e-6870381a27e1" providerId="ADAL" clId="{E3166160-64CC-E544-B826-A469CB3CDFFB}" dt="2025-06-24T14:26:32.472" v="56" actId="20577"/>
          <ac:spMkLst>
            <pc:docMk/>
            <pc:sldMk cId="4272546843" sldId="257"/>
            <ac:spMk id="8" creationId="{2BA7EC21-C18F-215E-2291-EC8584F895AD}"/>
          </ac:spMkLst>
        </pc:spChg>
      </pc:sldChg>
      <pc:sldChg chg="modSp">
        <pc:chgData name="Zheng, Hongyu" userId="38f35886-b1d5-4dcd-8e5e-6870381a27e1" providerId="ADAL" clId="{E3166160-64CC-E544-B826-A469CB3CDFFB}" dt="2025-06-25T15:41:37.802" v="101" actId="20577"/>
        <pc:sldMkLst>
          <pc:docMk/>
          <pc:sldMk cId="1081844725" sldId="381"/>
        </pc:sldMkLst>
        <pc:spChg chg="mod">
          <ac:chgData name="Zheng, Hongyu" userId="38f35886-b1d5-4dcd-8e5e-6870381a27e1" providerId="ADAL" clId="{E3166160-64CC-E544-B826-A469CB3CDFFB}" dt="2025-06-25T15:41:37.802" v="101" actId="20577"/>
          <ac:spMkLst>
            <pc:docMk/>
            <pc:sldMk cId="1081844725" sldId="381"/>
            <ac:spMk id="15" creationId="{7BA8C893-157F-384D-B6D6-040412882F51}"/>
          </ac:spMkLst>
        </pc:spChg>
      </pc:sldChg>
      <pc:sldChg chg="modSp mod">
        <pc:chgData name="Zheng, Hongyu" userId="38f35886-b1d5-4dcd-8e5e-6870381a27e1" providerId="ADAL" clId="{E3166160-64CC-E544-B826-A469CB3CDFFB}" dt="2025-06-25T15:27:27.632" v="91" actId="108"/>
        <pc:sldMkLst>
          <pc:docMk/>
          <pc:sldMk cId="1267807166" sldId="414"/>
        </pc:sldMkLst>
        <pc:spChg chg="mod">
          <ac:chgData name="Zheng, Hongyu" userId="38f35886-b1d5-4dcd-8e5e-6870381a27e1" providerId="ADAL" clId="{E3166160-64CC-E544-B826-A469CB3CDFFB}" dt="2025-06-25T15:27:27.632" v="91" actId="108"/>
          <ac:spMkLst>
            <pc:docMk/>
            <pc:sldMk cId="1267807166" sldId="414"/>
            <ac:spMk id="9" creationId="{E7603C40-9835-ED5A-973C-FDD033A09480}"/>
          </ac:spMkLst>
        </pc:spChg>
      </pc:sldChg>
      <pc:sldChg chg="modNotesTx">
        <pc:chgData name="Zheng, Hongyu" userId="38f35886-b1d5-4dcd-8e5e-6870381a27e1" providerId="ADAL" clId="{E3166160-64CC-E544-B826-A469CB3CDFFB}" dt="2025-06-25T15:21:45.309" v="84" actId="20577"/>
        <pc:sldMkLst>
          <pc:docMk/>
          <pc:sldMk cId="2541932316" sldId="935"/>
        </pc:sldMkLst>
      </pc:sldChg>
      <pc:sldChg chg="modNotesTx">
        <pc:chgData name="Zheng, Hongyu" userId="38f35886-b1d5-4dcd-8e5e-6870381a27e1" providerId="ADAL" clId="{E3166160-64CC-E544-B826-A469CB3CDFFB}" dt="2025-06-25T15:47:30.799" v="113" actId="20577"/>
        <pc:sldMkLst>
          <pc:docMk/>
          <pc:sldMk cId="2675726089" sldId="937"/>
        </pc:sldMkLst>
      </pc:sldChg>
    </pc:docChg>
  </pc:docChgLst>
  <pc:docChgLst>
    <pc:chgData name="Zheng, Hongyu" userId="38f35886-b1d5-4dcd-8e5e-6870381a27e1" providerId="ADAL" clId="{AAF173E0-D50A-3140-BCA8-3C2EA53907E2}"/>
    <pc:docChg chg="undo redo custSel addSld delSld modSld sldOrd modMainMaster">
      <pc:chgData name="Zheng, Hongyu" userId="38f35886-b1d5-4dcd-8e5e-6870381a27e1" providerId="ADAL" clId="{AAF173E0-D50A-3140-BCA8-3C2EA53907E2}" dt="2025-06-01T19:56:16.644" v="2551" actId="20577"/>
      <pc:docMkLst>
        <pc:docMk/>
      </pc:docMkLst>
      <pc:sldChg chg="modSp mod chgLayout">
        <pc:chgData name="Zheng, Hongyu" userId="38f35886-b1d5-4dcd-8e5e-6870381a27e1" providerId="ADAL" clId="{AAF173E0-D50A-3140-BCA8-3C2EA53907E2}" dt="2025-06-01T01:20:13.149" v="1503" actId="20577"/>
        <pc:sldMkLst>
          <pc:docMk/>
          <pc:sldMk cId="4272546843" sldId="257"/>
        </pc:sldMkLst>
        <pc:spChg chg="mod ord">
          <ac:chgData name="Zheng, Hongyu" userId="38f35886-b1d5-4dcd-8e5e-6870381a27e1" providerId="ADAL" clId="{AAF173E0-D50A-3140-BCA8-3C2EA53907E2}" dt="2025-05-31T01:52:32.709" v="129" actId="14100"/>
          <ac:spMkLst>
            <pc:docMk/>
            <pc:sldMk cId="4272546843" sldId="257"/>
            <ac:spMk id="2" creationId="{0F941D95-0E72-54BA-3553-40231FB687E6}"/>
          </ac:spMkLst>
        </pc:spChg>
        <pc:spChg chg="mod ord">
          <ac:chgData name="Zheng, Hongyu" userId="38f35886-b1d5-4dcd-8e5e-6870381a27e1" providerId="ADAL" clId="{AAF173E0-D50A-3140-BCA8-3C2EA53907E2}" dt="2025-05-31T01:54:35.726" v="184" actId="20577"/>
          <ac:spMkLst>
            <pc:docMk/>
            <pc:sldMk cId="4272546843" sldId="257"/>
            <ac:spMk id="6" creationId="{2EB9FEA5-371E-9D59-8C2E-69AFF7DD7B46}"/>
          </ac:spMkLst>
        </pc:spChg>
        <pc:spChg chg="mod ord">
          <ac:chgData name="Zheng, Hongyu" userId="38f35886-b1d5-4dcd-8e5e-6870381a27e1" providerId="ADAL" clId="{AAF173E0-D50A-3140-BCA8-3C2EA53907E2}" dt="2025-06-01T01:20:13.149" v="1503" actId="20577"/>
          <ac:spMkLst>
            <pc:docMk/>
            <pc:sldMk cId="4272546843" sldId="257"/>
            <ac:spMk id="8" creationId="{2BA7EC21-C18F-215E-2291-EC8584F895AD}"/>
          </ac:spMkLst>
        </pc:spChg>
      </pc:sldChg>
      <pc:sldChg chg="delSp modSp mod chgLayout">
        <pc:chgData name="Zheng, Hongyu" userId="38f35886-b1d5-4dcd-8e5e-6870381a27e1" providerId="ADAL" clId="{AAF173E0-D50A-3140-BCA8-3C2EA53907E2}" dt="2025-05-31T03:31:25.377" v="843" actId="948"/>
        <pc:sldMkLst>
          <pc:docMk/>
          <pc:sldMk cId="486986381" sldId="270"/>
        </pc:sldMkLst>
        <pc:spChg chg="mod ord">
          <ac:chgData name="Zheng, Hongyu" userId="38f35886-b1d5-4dcd-8e5e-6870381a27e1" providerId="ADAL" clId="{AAF173E0-D50A-3140-BCA8-3C2EA53907E2}" dt="2025-05-31T03:31:25.377" v="843" actId="948"/>
          <ac:spMkLst>
            <pc:docMk/>
            <pc:sldMk cId="486986381" sldId="270"/>
            <ac:spMk id="2" creationId="{0FB39698-FC0B-2DC6-0775-BFDEC681AAAC}"/>
          </ac:spMkLst>
        </pc:spChg>
      </pc:sldChg>
      <pc:sldChg chg="del">
        <pc:chgData name="Zheng, Hongyu" userId="38f35886-b1d5-4dcd-8e5e-6870381a27e1" providerId="ADAL" clId="{AAF173E0-D50A-3140-BCA8-3C2EA53907E2}" dt="2025-05-31T02:31:08.522" v="367" actId="2696"/>
        <pc:sldMkLst>
          <pc:docMk/>
          <pc:sldMk cId="424650334" sldId="275"/>
        </pc:sldMkLst>
      </pc:sldChg>
      <pc:sldChg chg="addSp delSp modSp add mod">
        <pc:chgData name="Zheng, Hongyu" userId="38f35886-b1d5-4dcd-8e5e-6870381a27e1" providerId="ADAL" clId="{AAF173E0-D50A-3140-BCA8-3C2EA53907E2}" dt="2025-06-01T19:26:58.674" v="2537"/>
        <pc:sldMkLst>
          <pc:docMk/>
          <pc:sldMk cId="1770831472" sldId="275"/>
        </pc:sldMkLst>
        <pc:spChg chg="mod">
          <ac:chgData name="Zheng, Hongyu" userId="38f35886-b1d5-4dcd-8e5e-6870381a27e1" providerId="ADAL" clId="{AAF173E0-D50A-3140-BCA8-3C2EA53907E2}" dt="2025-05-31T23:09:06.182" v="1426" actId="1076"/>
          <ac:spMkLst>
            <pc:docMk/>
            <pc:sldMk cId="1770831472" sldId="275"/>
            <ac:spMk id="3" creationId="{440BDBDD-9E07-244F-3261-87881E122A13}"/>
          </ac:spMkLst>
        </pc:spChg>
        <pc:spChg chg="add mod">
          <ac:chgData name="Zheng, Hongyu" userId="38f35886-b1d5-4dcd-8e5e-6870381a27e1" providerId="ADAL" clId="{AAF173E0-D50A-3140-BCA8-3C2EA53907E2}" dt="2025-06-01T19:26:58.674" v="2537"/>
          <ac:spMkLst>
            <pc:docMk/>
            <pc:sldMk cId="1770831472" sldId="275"/>
            <ac:spMk id="10" creationId="{B0E4FFDA-6511-E746-2B7E-732F3ED9E334}"/>
          </ac:spMkLst>
        </pc:spChg>
        <pc:picChg chg="add mod">
          <ac:chgData name="Zheng, Hongyu" userId="38f35886-b1d5-4dcd-8e5e-6870381a27e1" providerId="ADAL" clId="{AAF173E0-D50A-3140-BCA8-3C2EA53907E2}" dt="2025-05-31T23:13:34.842" v="1449" actId="1076"/>
          <ac:picMkLst>
            <pc:docMk/>
            <pc:sldMk cId="1770831472" sldId="275"/>
            <ac:picMk id="9" creationId="{DF2B6306-06AA-8874-F8D2-CB228FEAE9C1}"/>
          </ac:picMkLst>
        </pc:picChg>
      </pc:sldChg>
      <pc:sldChg chg="del">
        <pc:chgData name="Zheng, Hongyu" userId="38f35886-b1d5-4dcd-8e5e-6870381a27e1" providerId="ADAL" clId="{AAF173E0-D50A-3140-BCA8-3C2EA53907E2}" dt="2025-05-31T03:14:42.261" v="625" actId="2696"/>
        <pc:sldMkLst>
          <pc:docMk/>
          <pc:sldMk cId="554704250" sldId="290"/>
        </pc:sldMkLst>
      </pc:sldChg>
      <pc:sldChg chg="del ord">
        <pc:chgData name="Zheng, Hongyu" userId="38f35886-b1d5-4dcd-8e5e-6870381a27e1" providerId="ADAL" clId="{AAF173E0-D50A-3140-BCA8-3C2EA53907E2}" dt="2025-05-31T02:53:03.566" v="447" actId="2696"/>
        <pc:sldMkLst>
          <pc:docMk/>
          <pc:sldMk cId="1788864033" sldId="302"/>
        </pc:sldMkLst>
      </pc:sldChg>
      <pc:sldChg chg="del">
        <pc:chgData name="Zheng, Hongyu" userId="38f35886-b1d5-4dcd-8e5e-6870381a27e1" providerId="ADAL" clId="{AAF173E0-D50A-3140-BCA8-3C2EA53907E2}" dt="2025-05-31T03:04:57.479" v="544" actId="2696"/>
        <pc:sldMkLst>
          <pc:docMk/>
          <pc:sldMk cId="1424840509" sldId="304"/>
        </pc:sldMkLst>
      </pc:sldChg>
      <pc:sldChg chg="addSp delSp modSp del mod modClrScheme chgLayout">
        <pc:chgData name="Zheng, Hongyu" userId="38f35886-b1d5-4dcd-8e5e-6870381a27e1" providerId="ADAL" clId="{AAF173E0-D50A-3140-BCA8-3C2EA53907E2}" dt="2025-05-31T02:37:41.394" v="384" actId="2696"/>
        <pc:sldMkLst>
          <pc:docMk/>
          <pc:sldMk cId="1441737026" sldId="309"/>
        </pc:sldMkLst>
      </pc:sldChg>
      <pc:sldChg chg="addSp delSp modSp del mod setBg addAnim delAnim chgLayout">
        <pc:chgData name="Zheng, Hongyu" userId="38f35886-b1d5-4dcd-8e5e-6870381a27e1" providerId="ADAL" clId="{AAF173E0-D50A-3140-BCA8-3C2EA53907E2}" dt="2025-05-31T02:37:44.047" v="385" actId="2696"/>
        <pc:sldMkLst>
          <pc:docMk/>
          <pc:sldMk cId="1889113798" sldId="310"/>
        </pc:sldMkLst>
      </pc:sldChg>
      <pc:sldChg chg="del">
        <pc:chgData name="Zheng, Hongyu" userId="38f35886-b1d5-4dcd-8e5e-6870381a27e1" providerId="ADAL" clId="{AAF173E0-D50A-3140-BCA8-3C2EA53907E2}" dt="2025-05-31T02:41:28.756" v="395" actId="2696"/>
        <pc:sldMkLst>
          <pc:docMk/>
          <pc:sldMk cId="3005735347" sldId="311"/>
        </pc:sldMkLst>
      </pc:sldChg>
      <pc:sldChg chg="delSp modSp mod chgLayout modNotesTx">
        <pc:chgData name="Zheng, Hongyu" userId="38f35886-b1d5-4dcd-8e5e-6870381a27e1" providerId="ADAL" clId="{AAF173E0-D50A-3140-BCA8-3C2EA53907E2}" dt="2025-06-01T01:10:21.962" v="1464" actId="20577"/>
        <pc:sldMkLst>
          <pc:docMk/>
          <pc:sldMk cId="2325774718" sldId="312"/>
        </pc:sldMkLst>
        <pc:spChg chg="mod ord">
          <ac:chgData name="Zheng, Hongyu" userId="38f35886-b1d5-4dcd-8e5e-6870381a27e1" providerId="ADAL" clId="{AAF173E0-D50A-3140-BCA8-3C2EA53907E2}" dt="2025-06-01T01:10:21.962" v="1464" actId="20577"/>
          <ac:spMkLst>
            <pc:docMk/>
            <pc:sldMk cId="2325774718" sldId="312"/>
            <ac:spMk id="2" creationId="{4F740A6A-6B5F-4752-B239-6A206AB51DD0}"/>
          </ac:spMkLst>
        </pc:spChg>
        <pc:spChg chg="mod ord">
          <ac:chgData name="Zheng, Hongyu" userId="38f35886-b1d5-4dcd-8e5e-6870381a27e1" providerId="ADAL" clId="{AAF173E0-D50A-3140-BCA8-3C2EA53907E2}" dt="2025-05-31T02:06:50.974" v="276" actId="700"/>
          <ac:spMkLst>
            <pc:docMk/>
            <pc:sldMk cId="2325774718" sldId="312"/>
            <ac:spMk id="5" creationId="{785373A5-B223-4027-9EFA-BA9C888D5080}"/>
          </ac:spMkLst>
        </pc:spChg>
        <pc:spChg chg="mod ord">
          <ac:chgData name="Zheng, Hongyu" userId="38f35886-b1d5-4dcd-8e5e-6870381a27e1" providerId="ADAL" clId="{AAF173E0-D50A-3140-BCA8-3C2EA53907E2}" dt="2025-05-31T02:06:59.623" v="278" actId="14100"/>
          <ac:spMkLst>
            <pc:docMk/>
            <pc:sldMk cId="2325774718" sldId="312"/>
            <ac:spMk id="11" creationId="{47721982-187A-4D06-B559-ED68066F947D}"/>
          </ac:spMkLst>
        </pc:spChg>
      </pc:sldChg>
      <pc:sldChg chg="addSp delSp modSp mod modAnim">
        <pc:chgData name="Zheng, Hongyu" userId="38f35886-b1d5-4dcd-8e5e-6870381a27e1" providerId="ADAL" clId="{AAF173E0-D50A-3140-BCA8-3C2EA53907E2}" dt="2025-06-01T19:25:42.632" v="2510" actId="1036"/>
        <pc:sldMkLst>
          <pc:docMk/>
          <pc:sldMk cId="1794081297" sldId="313"/>
        </pc:sldMkLst>
        <pc:spChg chg="mod">
          <ac:chgData name="Zheng, Hongyu" userId="38f35886-b1d5-4dcd-8e5e-6870381a27e1" providerId="ADAL" clId="{AAF173E0-D50A-3140-BCA8-3C2EA53907E2}" dt="2025-05-31T23:09:35.442" v="1430" actId="207"/>
          <ac:spMkLst>
            <pc:docMk/>
            <pc:sldMk cId="1794081297" sldId="313"/>
            <ac:spMk id="3" creationId="{743608A4-A635-4C39-9036-559998EC339D}"/>
          </ac:spMkLst>
        </pc:spChg>
        <pc:spChg chg="mod">
          <ac:chgData name="Zheng, Hongyu" userId="38f35886-b1d5-4dcd-8e5e-6870381a27e1" providerId="ADAL" clId="{AAF173E0-D50A-3140-BCA8-3C2EA53907E2}" dt="2025-06-01T19:25:25.086" v="2505" actId="1076"/>
          <ac:spMkLst>
            <pc:docMk/>
            <pc:sldMk cId="1794081297" sldId="313"/>
            <ac:spMk id="7" creationId="{3F3D9B3F-B0B3-AC29-7F63-B7E02C35EEC8}"/>
          </ac:spMkLst>
        </pc:spChg>
        <pc:spChg chg="add mod">
          <ac:chgData name="Zheng, Hongyu" userId="38f35886-b1d5-4dcd-8e5e-6870381a27e1" providerId="ADAL" clId="{AAF173E0-D50A-3140-BCA8-3C2EA53907E2}" dt="2025-06-01T19:25:42.632" v="2510" actId="1036"/>
          <ac:spMkLst>
            <pc:docMk/>
            <pc:sldMk cId="1794081297" sldId="313"/>
            <ac:spMk id="9" creationId="{786657B6-DDC4-6D7A-1924-0E1555102352}"/>
          </ac:spMkLst>
        </pc:spChg>
        <pc:picChg chg="mod modCrop">
          <ac:chgData name="Zheng, Hongyu" userId="38f35886-b1d5-4dcd-8e5e-6870381a27e1" providerId="ADAL" clId="{AAF173E0-D50A-3140-BCA8-3C2EA53907E2}" dt="2025-05-31T23:09:47.583" v="1431" actId="732"/>
          <ac:picMkLst>
            <pc:docMk/>
            <pc:sldMk cId="1794081297" sldId="313"/>
            <ac:picMk id="6" creationId="{FED31A1E-1924-4867-834C-BF91FB5DFD70}"/>
          </ac:picMkLst>
        </pc:picChg>
      </pc:sldChg>
      <pc:sldChg chg="del">
        <pc:chgData name="Zheng, Hongyu" userId="38f35886-b1d5-4dcd-8e5e-6870381a27e1" providerId="ADAL" clId="{AAF173E0-D50A-3140-BCA8-3C2EA53907E2}" dt="2025-05-31T03:13:52.038" v="614" actId="2696"/>
        <pc:sldMkLst>
          <pc:docMk/>
          <pc:sldMk cId="2790792848" sldId="320"/>
        </pc:sldMkLst>
      </pc:sldChg>
      <pc:sldChg chg="del">
        <pc:chgData name="Zheng, Hongyu" userId="38f35886-b1d5-4dcd-8e5e-6870381a27e1" providerId="ADAL" clId="{AAF173E0-D50A-3140-BCA8-3C2EA53907E2}" dt="2025-05-31T02:23:57.966" v="364" actId="2696"/>
        <pc:sldMkLst>
          <pc:docMk/>
          <pc:sldMk cId="695081367" sldId="322"/>
        </pc:sldMkLst>
      </pc:sldChg>
      <pc:sldChg chg="del">
        <pc:chgData name="Zheng, Hongyu" userId="38f35886-b1d5-4dcd-8e5e-6870381a27e1" providerId="ADAL" clId="{AAF173E0-D50A-3140-BCA8-3C2EA53907E2}" dt="2025-05-31T02:23:13.712" v="362" actId="2696"/>
        <pc:sldMkLst>
          <pc:docMk/>
          <pc:sldMk cId="32848795" sldId="325"/>
        </pc:sldMkLst>
      </pc:sldChg>
      <pc:sldChg chg="del">
        <pc:chgData name="Zheng, Hongyu" userId="38f35886-b1d5-4dcd-8e5e-6870381a27e1" providerId="ADAL" clId="{AAF173E0-D50A-3140-BCA8-3C2EA53907E2}" dt="2025-05-31T03:32:36.563" v="845" actId="2696"/>
        <pc:sldMkLst>
          <pc:docMk/>
          <pc:sldMk cId="1611694153" sldId="328"/>
        </pc:sldMkLst>
      </pc:sldChg>
      <pc:sldChg chg="del">
        <pc:chgData name="Zheng, Hongyu" userId="38f35886-b1d5-4dcd-8e5e-6870381a27e1" providerId="ADAL" clId="{AAF173E0-D50A-3140-BCA8-3C2EA53907E2}" dt="2025-05-31T02:15:59.186" v="335" actId="2696"/>
        <pc:sldMkLst>
          <pc:docMk/>
          <pc:sldMk cId="2279447824" sldId="332"/>
        </pc:sldMkLst>
      </pc:sldChg>
      <pc:sldChg chg="add">
        <pc:chgData name="Zheng, Hongyu" userId="38f35886-b1d5-4dcd-8e5e-6870381a27e1" providerId="ADAL" clId="{AAF173E0-D50A-3140-BCA8-3C2EA53907E2}" dt="2025-06-01T03:18:46.297" v="1944"/>
        <pc:sldMkLst>
          <pc:docMk/>
          <pc:sldMk cId="3634483402" sldId="337"/>
        </pc:sldMkLst>
      </pc:sldChg>
      <pc:sldChg chg="modSp del modAnim">
        <pc:chgData name="Zheng, Hongyu" userId="38f35886-b1d5-4dcd-8e5e-6870381a27e1" providerId="ADAL" clId="{AAF173E0-D50A-3140-BCA8-3C2EA53907E2}" dt="2025-06-01T03:18:40.600" v="1943" actId="2696"/>
        <pc:sldMkLst>
          <pc:docMk/>
          <pc:sldMk cId="4119746087" sldId="337"/>
        </pc:sldMkLst>
      </pc:sldChg>
      <pc:sldChg chg="addSp delSp modSp add mod ord addAnim delAnim modAnim modNotesTx">
        <pc:chgData name="Zheng, Hongyu" userId="38f35886-b1d5-4dcd-8e5e-6870381a27e1" providerId="ADAL" clId="{AAF173E0-D50A-3140-BCA8-3C2EA53907E2}" dt="2025-06-01T19:26:19.713" v="2523"/>
        <pc:sldMkLst>
          <pc:docMk/>
          <pc:sldMk cId="3118537731" sldId="338"/>
        </pc:sldMkLst>
        <pc:spChg chg="mod">
          <ac:chgData name="Zheng, Hongyu" userId="38f35886-b1d5-4dcd-8e5e-6870381a27e1" providerId="ADAL" clId="{AAF173E0-D50A-3140-BCA8-3C2EA53907E2}" dt="2025-06-01T01:10:59.383" v="1476" actId="20577"/>
          <ac:spMkLst>
            <pc:docMk/>
            <pc:sldMk cId="3118537731" sldId="338"/>
            <ac:spMk id="5" creationId="{8883CB51-BB4C-8A92-180E-7E1AEC9FEE0C}"/>
          </ac:spMkLst>
        </pc:spChg>
        <pc:spChg chg="add mod">
          <ac:chgData name="Zheng, Hongyu" userId="38f35886-b1d5-4dcd-8e5e-6870381a27e1" providerId="ADAL" clId="{AAF173E0-D50A-3140-BCA8-3C2EA53907E2}" dt="2025-06-01T19:26:19.713" v="2523"/>
          <ac:spMkLst>
            <pc:docMk/>
            <pc:sldMk cId="3118537731" sldId="338"/>
            <ac:spMk id="41" creationId="{10C18AFE-2F90-A723-E25F-D49C9DFE48C9}"/>
          </ac:spMkLst>
        </pc:spChg>
        <pc:spChg chg="mod">
          <ac:chgData name="Zheng, Hongyu" userId="38f35886-b1d5-4dcd-8e5e-6870381a27e1" providerId="ADAL" clId="{AAF173E0-D50A-3140-BCA8-3C2EA53907E2}" dt="2025-06-01T01:55:23.312" v="1528"/>
          <ac:spMkLst>
            <pc:docMk/>
            <pc:sldMk cId="3118537731" sldId="338"/>
            <ac:spMk id="147" creationId="{9AE1CF89-BDA9-24D1-A901-3B3A0C239A50}"/>
          </ac:spMkLst>
        </pc:spChg>
        <pc:picChg chg="add mod">
          <ac:chgData name="Zheng, Hongyu" userId="38f35886-b1d5-4dcd-8e5e-6870381a27e1" providerId="ADAL" clId="{AAF173E0-D50A-3140-BCA8-3C2EA53907E2}" dt="2025-06-01T01:52:08.658" v="1524" actId="1076"/>
          <ac:picMkLst>
            <pc:docMk/>
            <pc:sldMk cId="3118537731" sldId="338"/>
            <ac:picMk id="40" creationId="{E5931CDD-AF3C-B85D-7270-360ED834F3B8}"/>
          </ac:picMkLst>
        </pc:picChg>
      </pc:sldChg>
      <pc:sldChg chg="del">
        <pc:chgData name="Zheng, Hongyu" userId="38f35886-b1d5-4dcd-8e5e-6870381a27e1" providerId="ADAL" clId="{AAF173E0-D50A-3140-BCA8-3C2EA53907E2}" dt="2025-05-31T02:20:59.796" v="360" actId="2696"/>
        <pc:sldMkLst>
          <pc:docMk/>
          <pc:sldMk cId="3570451882" sldId="338"/>
        </pc:sldMkLst>
      </pc:sldChg>
      <pc:sldChg chg="addSp modSp add del mod">
        <pc:chgData name="Zheng, Hongyu" userId="38f35886-b1d5-4dcd-8e5e-6870381a27e1" providerId="ADAL" clId="{AAF173E0-D50A-3140-BCA8-3C2EA53907E2}" dt="2025-05-31T03:01:45.244" v="523" actId="2696"/>
        <pc:sldMkLst>
          <pc:docMk/>
          <pc:sldMk cId="4205209931" sldId="339"/>
        </pc:sldMkLst>
      </pc:sldChg>
      <pc:sldChg chg="add del">
        <pc:chgData name="Zheng, Hongyu" userId="38f35886-b1d5-4dcd-8e5e-6870381a27e1" providerId="ADAL" clId="{AAF173E0-D50A-3140-BCA8-3C2EA53907E2}" dt="2025-05-31T02:30:59.343" v="365" actId="2696"/>
        <pc:sldMkLst>
          <pc:docMk/>
          <pc:sldMk cId="2037086685" sldId="341"/>
        </pc:sldMkLst>
      </pc:sldChg>
      <pc:sldChg chg="del">
        <pc:chgData name="Zheng, Hongyu" userId="38f35886-b1d5-4dcd-8e5e-6870381a27e1" providerId="ADAL" clId="{AAF173E0-D50A-3140-BCA8-3C2EA53907E2}" dt="2025-05-31T02:20:59.796" v="360" actId="2696"/>
        <pc:sldMkLst>
          <pc:docMk/>
          <pc:sldMk cId="2675726089" sldId="341"/>
        </pc:sldMkLst>
      </pc:sldChg>
      <pc:sldChg chg="addSp delSp modSp add mod modNotesTx">
        <pc:chgData name="Zheng, Hongyu" userId="38f35886-b1d5-4dcd-8e5e-6870381a27e1" providerId="ADAL" clId="{AAF173E0-D50A-3140-BCA8-3C2EA53907E2}" dt="2025-06-01T19:26:38.763" v="2529"/>
        <pc:sldMkLst>
          <pc:docMk/>
          <pc:sldMk cId="2942952532" sldId="341"/>
        </pc:sldMkLst>
        <pc:spChg chg="mod">
          <ac:chgData name="Zheng, Hongyu" userId="38f35886-b1d5-4dcd-8e5e-6870381a27e1" providerId="ADAL" clId="{AAF173E0-D50A-3140-BCA8-3C2EA53907E2}" dt="2025-06-01T01:59:35.249" v="1567" actId="1036"/>
          <ac:spMkLst>
            <pc:docMk/>
            <pc:sldMk cId="2942952532" sldId="341"/>
            <ac:spMk id="3" creationId="{485F48F9-8D78-AB7E-8EBE-051F18CBF24F}"/>
          </ac:spMkLst>
        </pc:spChg>
        <pc:spChg chg="mod">
          <ac:chgData name="Zheng, Hongyu" userId="38f35886-b1d5-4dcd-8e5e-6870381a27e1" providerId="ADAL" clId="{AAF173E0-D50A-3140-BCA8-3C2EA53907E2}" dt="2025-05-31T03:09:44.335" v="584"/>
          <ac:spMkLst>
            <pc:docMk/>
            <pc:sldMk cId="2942952532" sldId="341"/>
            <ac:spMk id="5" creationId="{8883CB51-BB4C-8A92-180E-7E1AEC9FEE0C}"/>
          </ac:spMkLst>
        </pc:spChg>
        <pc:spChg chg="mod">
          <ac:chgData name="Zheng, Hongyu" userId="38f35886-b1d5-4dcd-8e5e-6870381a27e1" providerId="ADAL" clId="{AAF173E0-D50A-3140-BCA8-3C2EA53907E2}" dt="2025-06-01T02:01:04.661" v="1568" actId="14100"/>
          <ac:spMkLst>
            <pc:docMk/>
            <pc:sldMk cId="2942952532" sldId="341"/>
            <ac:spMk id="6" creationId="{523E7238-147F-59DB-7B58-AB54689D03B0}"/>
          </ac:spMkLst>
        </pc:spChg>
        <pc:spChg chg="add mod">
          <ac:chgData name="Zheng, Hongyu" userId="38f35886-b1d5-4dcd-8e5e-6870381a27e1" providerId="ADAL" clId="{AAF173E0-D50A-3140-BCA8-3C2EA53907E2}" dt="2025-06-01T19:26:38.763" v="2529"/>
          <ac:spMkLst>
            <pc:docMk/>
            <pc:sldMk cId="2942952532" sldId="341"/>
            <ac:spMk id="8" creationId="{BE401EBF-59E2-DB6C-2ACC-D244E6E66E55}"/>
          </ac:spMkLst>
        </pc:spChg>
        <pc:spChg chg="mod">
          <ac:chgData name="Zheng, Hongyu" userId="38f35886-b1d5-4dcd-8e5e-6870381a27e1" providerId="ADAL" clId="{AAF173E0-D50A-3140-BCA8-3C2EA53907E2}" dt="2025-06-01T01:59:32.528" v="1563" actId="1036"/>
          <ac:spMkLst>
            <pc:docMk/>
            <pc:sldMk cId="2942952532" sldId="341"/>
            <ac:spMk id="9" creationId="{F18AB71C-7724-309E-BC6E-9E33FBBC8949}"/>
          </ac:spMkLst>
        </pc:spChg>
        <pc:graphicFrameChg chg="mod">
          <ac:chgData name="Zheng, Hongyu" userId="38f35886-b1d5-4dcd-8e5e-6870381a27e1" providerId="ADAL" clId="{AAF173E0-D50A-3140-BCA8-3C2EA53907E2}" dt="2025-05-31T03:09:57.335" v="585" actId="207"/>
          <ac:graphicFrameMkLst>
            <pc:docMk/>
            <pc:sldMk cId="2942952532" sldId="341"/>
            <ac:graphicFrameMk id="18" creationId="{DC650F9D-0B2C-716B-E678-709D1505B16F}"/>
          </ac:graphicFrameMkLst>
        </pc:graphicFrameChg>
      </pc:sldChg>
      <pc:sldChg chg="addSp delSp modSp mod">
        <pc:chgData name="Zheng, Hongyu" userId="38f35886-b1d5-4dcd-8e5e-6870381a27e1" providerId="ADAL" clId="{AAF173E0-D50A-3140-BCA8-3C2EA53907E2}" dt="2025-06-01T19:27:11.253" v="2543"/>
        <pc:sldMkLst>
          <pc:docMk/>
          <pc:sldMk cId="1060173160" sldId="348"/>
        </pc:sldMkLst>
        <pc:spChg chg="add mod">
          <ac:chgData name="Zheng, Hongyu" userId="38f35886-b1d5-4dcd-8e5e-6870381a27e1" providerId="ADAL" clId="{AAF173E0-D50A-3140-BCA8-3C2EA53907E2}" dt="2025-06-01T19:27:11.253" v="2543"/>
          <ac:spMkLst>
            <pc:docMk/>
            <pc:sldMk cId="1060173160" sldId="348"/>
            <ac:spMk id="3" creationId="{5621C469-B7C9-2228-6A08-1307564FC12B}"/>
          </ac:spMkLst>
        </pc:spChg>
        <pc:spChg chg="mod">
          <ac:chgData name="Zheng, Hongyu" userId="38f35886-b1d5-4dcd-8e5e-6870381a27e1" providerId="ADAL" clId="{AAF173E0-D50A-3140-BCA8-3C2EA53907E2}" dt="2025-05-31T23:15:02.304" v="1458" actId="207"/>
          <ac:spMkLst>
            <pc:docMk/>
            <pc:sldMk cId="1060173160" sldId="348"/>
            <ac:spMk id="46" creationId="{B077AF2E-59EF-33F6-26C9-DA3EB5120CBD}"/>
          </ac:spMkLst>
        </pc:spChg>
        <pc:cxnChg chg="mod">
          <ac:chgData name="Zheng, Hongyu" userId="38f35886-b1d5-4dcd-8e5e-6870381a27e1" providerId="ADAL" clId="{AAF173E0-D50A-3140-BCA8-3C2EA53907E2}" dt="2025-05-31T23:15:06.417" v="1459" actId="692"/>
          <ac:cxnSpMkLst>
            <pc:docMk/>
            <pc:sldMk cId="1060173160" sldId="348"/>
            <ac:cxnSpMk id="56" creationId="{F707C53E-90CA-7576-1762-89C015EB81C8}"/>
          </ac:cxnSpMkLst>
        </pc:cxnChg>
      </pc:sldChg>
      <pc:sldChg chg="del">
        <pc:chgData name="Zheng, Hongyu" userId="38f35886-b1d5-4dcd-8e5e-6870381a27e1" providerId="ADAL" clId="{AAF173E0-D50A-3140-BCA8-3C2EA53907E2}" dt="2025-05-31T03:32:40.675" v="848" actId="2696"/>
        <pc:sldMkLst>
          <pc:docMk/>
          <pc:sldMk cId="827568950" sldId="351"/>
        </pc:sldMkLst>
      </pc:sldChg>
      <pc:sldChg chg="addSp delSp modSp mod modAnim">
        <pc:chgData name="Zheng, Hongyu" userId="38f35886-b1d5-4dcd-8e5e-6870381a27e1" providerId="ADAL" clId="{AAF173E0-D50A-3140-BCA8-3C2EA53907E2}" dt="2025-06-01T19:26:10.749" v="2521"/>
        <pc:sldMkLst>
          <pc:docMk/>
          <pc:sldMk cId="1081844725" sldId="381"/>
        </pc:sldMkLst>
        <pc:spChg chg="mod topLvl">
          <ac:chgData name="Zheng, Hongyu" userId="38f35886-b1d5-4dcd-8e5e-6870381a27e1" providerId="ADAL" clId="{AAF173E0-D50A-3140-BCA8-3C2EA53907E2}" dt="2025-05-31T16:42:01.254" v="1325" actId="1076"/>
          <ac:spMkLst>
            <pc:docMk/>
            <pc:sldMk cId="1081844725" sldId="381"/>
            <ac:spMk id="3" creationId="{F77FC6D1-ED8C-76FA-7DEC-AE9F81D9C5A2}"/>
          </ac:spMkLst>
        </pc:spChg>
        <pc:spChg chg="mod topLvl">
          <ac:chgData name="Zheng, Hongyu" userId="38f35886-b1d5-4dcd-8e5e-6870381a27e1" providerId="ADAL" clId="{AAF173E0-D50A-3140-BCA8-3C2EA53907E2}" dt="2025-05-31T16:41:24.770" v="1323" actId="1038"/>
          <ac:spMkLst>
            <pc:docMk/>
            <pc:sldMk cId="1081844725" sldId="381"/>
            <ac:spMk id="5" creationId="{8C54ACEB-5DB8-280B-74D4-2C62F7364535}"/>
          </ac:spMkLst>
        </pc:spChg>
        <pc:spChg chg="mod topLvl">
          <ac:chgData name="Zheng, Hongyu" userId="38f35886-b1d5-4dcd-8e5e-6870381a27e1" providerId="ADAL" clId="{AAF173E0-D50A-3140-BCA8-3C2EA53907E2}" dt="2025-05-31T16:41:24.770" v="1323" actId="1038"/>
          <ac:spMkLst>
            <pc:docMk/>
            <pc:sldMk cId="1081844725" sldId="381"/>
            <ac:spMk id="7" creationId="{160408B2-CAEF-1FE1-F5BC-E562343F6500}"/>
          </ac:spMkLst>
        </pc:spChg>
        <pc:spChg chg="mod">
          <ac:chgData name="Zheng, Hongyu" userId="38f35886-b1d5-4dcd-8e5e-6870381a27e1" providerId="ADAL" clId="{AAF173E0-D50A-3140-BCA8-3C2EA53907E2}" dt="2025-05-31T23:02:25.981" v="1326"/>
          <ac:spMkLst>
            <pc:docMk/>
            <pc:sldMk cId="1081844725" sldId="381"/>
            <ac:spMk id="15" creationId="{7BA8C893-157F-384D-B6D6-040412882F51}"/>
          </ac:spMkLst>
        </pc:spChg>
        <pc:spChg chg="add mod">
          <ac:chgData name="Zheng, Hongyu" userId="38f35886-b1d5-4dcd-8e5e-6870381a27e1" providerId="ADAL" clId="{AAF173E0-D50A-3140-BCA8-3C2EA53907E2}" dt="2025-05-31T23:03:23.974" v="1335" actId="1076"/>
          <ac:spMkLst>
            <pc:docMk/>
            <pc:sldMk cId="1081844725" sldId="381"/>
            <ac:spMk id="36" creationId="{0E9D0252-6926-6806-C80B-582AA5FA28AB}"/>
          </ac:spMkLst>
        </pc:spChg>
        <pc:spChg chg="add mod">
          <ac:chgData name="Zheng, Hongyu" userId="38f35886-b1d5-4dcd-8e5e-6870381a27e1" providerId="ADAL" clId="{AAF173E0-D50A-3140-BCA8-3C2EA53907E2}" dt="2025-06-01T19:26:10.749" v="2521"/>
          <ac:spMkLst>
            <pc:docMk/>
            <pc:sldMk cId="1081844725" sldId="381"/>
            <ac:spMk id="39" creationId="{D55F9ADB-339E-F9F1-CD33-3584DB6225E4}"/>
          </ac:spMkLst>
        </pc:spChg>
        <pc:grpChg chg="mod">
          <ac:chgData name="Zheng, Hongyu" userId="38f35886-b1d5-4dcd-8e5e-6870381a27e1" providerId="ADAL" clId="{AAF173E0-D50A-3140-BCA8-3C2EA53907E2}" dt="2025-05-31T16:38:17.152" v="1197" actId="1036"/>
          <ac:grpSpMkLst>
            <pc:docMk/>
            <pc:sldMk cId="1081844725" sldId="381"/>
            <ac:grpSpMk id="19" creationId="{BF4F7E25-C11A-440D-8A55-83B971C75E2E}"/>
          </ac:grpSpMkLst>
        </pc:grpChg>
        <pc:grpChg chg="mod">
          <ac:chgData name="Zheng, Hongyu" userId="38f35886-b1d5-4dcd-8e5e-6870381a27e1" providerId="ADAL" clId="{AAF173E0-D50A-3140-BCA8-3C2EA53907E2}" dt="2025-05-31T16:38:12.499" v="1183" actId="1037"/>
          <ac:grpSpMkLst>
            <pc:docMk/>
            <pc:sldMk cId="1081844725" sldId="381"/>
            <ac:grpSpMk id="20" creationId="{FFB9607C-56FB-4FF4-89F5-3A890DD62FDB}"/>
          </ac:grpSpMkLst>
        </pc:grpChg>
        <pc:grpChg chg="mod">
          <ac:chgData name="Zheng, Hongyu" userId="38f35886-b1d5-4dcd-8e5e-6870381a27e1" providerId="ADAL" clId="{AAF173E0-D50A-3140-BCA8-3C2EA53907E2}" dt="2025-05-31T16:38:23.087" v="1216" actId="1036"/>
          <ac:grpSpMkLst>
            <pc:docMk/>
            <pc:sldMk cId="1081844725" sldId="381"/>
            <ac:grpSpMk id="25" creationId="{7222A4C5-7A97-4FB3-97E6-D1D68E8A082E}"/>
          </ac:grpSpMkLst>
        </pc:grpChg>
        <pc:picChg chg="add mod">
          <ac:chgData name="Zheng, Hongyu" userId="38f35886-b1d5-4dcd-8e5e-6870381a27e1" providerId="ADAL" clId="{AAF173E0-D50A-3140-BCA8-3C2EA53907E2}" dt="2025-05-31T16:40:52.225" v="1252" actId="1076"/>
          <ac:picMkLst>
            <pc:docMk/>
            <pc:sldMk cId="1081844725" sldId="381"/>
            <ac:picMk id="37" creationId="{ED49C93E-A163-AD29-6448-3428902792CD}"/>
          </ac:picMkLst>
        </pc:picChg>
        <pc:inkChg chg="mod">
          <ac:chgData name="Zheng, Hongyu" userId="38f35886-b1d5-4dcd-8e5e-6870381a27e1" providerId="ADAL" clId="{AAF173E0-D50A-3140-BCA8-3C2EA53907E2}" dt="2025-05-31T16:38:35.343" v="1224" actId="1038"/>
          <ac:inkMkLst>
            <pc:docMk/>
            <pc:sldMk cId="1081844725" sldId="381"/>
            <ac:inkMk id="28" creationId="{63D28584-CC85-419F-9846-EB034C168789}"/>
          </ac:inkMkLst>
        </pc:inkChg>
      </pc:sldChg>
      <pc:sldChg chg="addSp delSp modSp mod modAnim modNotesTx">
        <pc:chgData name="Zheng, Hongyu" userId="38f35886-b1d5-4dcd-8e5e-6870381a27e1" providerId="ADAL" clId="{AAF173E0-D50A-3140-BCA8-3C2EA53907E2}" dt="2025-06-01T19:27:06.228" v="2541"/>
        <pc:sldMkLst>
          <pc:docMk/>
          <pc:sldMk cId="2432244421" sldId="395"/>
        </pc:sldMkLst>
        <pc:spChg chg="mod">
          <ac:chgData name="Zheng, Hongyu" userId="38f35886-b1d5-4dcd-8e5e-6870381a27e1" providerId="ADAL" clId="{AAF173E0-D50A-3140-BCA8-3C2EA53907E2}" dt="2025-05-31T23:14:10.098" v="1453" actId="207"/>
          <ac:spMkLst>
            <pc:docMk/>
            <pc:sldMk cId="2432244421" sldId="395"/>
            <ac:spMk id="12" creationId="{119A5CA0-5A3D-2C19-C764-583B3A47A374}"/>
          </ac:spMkLst>
        </pc:spChg>
        <pc:spChg chg="add mod">
          <ac:chgData name="Zheng, Hongyu" userId="38f35886-b1d5-4dcd-8e5e-6870381a27e1" providerId="ADAL" clId="{AAF173E0-D50A-3140-BCA8-3C2EA53907E2}" dt="2025-06-01T19:27:06.228" v="2541"/>
          <ac:spMkLst>
            <pc:docMk/>
            <pc:sldMk cId="2432244421" sldId="395"/>
            <ac:spMk id="16" creationId="{7A61AAB1-64DA-AB97-97B7-8D6671714D09}"/>
          </ac:spMkLst>
        </pc:spChg>
        <pc:spChg chg="mod">
          <ac:chgData name="Zheng, Hongyu" userId="38f35886-b1d5-4dcd-8e5e-6870381a27e1" providerId="ADAL" clId="{AAF173E0-D50A-3140-BCA8-3C2EA53907E2}" dt="2025-05-31T23:14:06.683" v="1452" actId="207"/>
          <ac:spMkLst>
            <pc:docMk/>
            <pc:sldMk cId="2432244421" sldId="395"/>
            <ac:spMk id="29" creationId="{C48C609B-14F0-5085-1B30-77E510C7A34D}"/>
          </ac:spMkLst>
        </pc:spChg>
        <pc:spChg chg="mod">
          <ac:chgData name="Zheng, Hongyu" userId="38f35886-b1d5-4dcd-8e5e-6870381a27e1" providerId="ADAL" clId="{AAF173E0-D50A-3140-BCA8-3C2EA53907E2}" dt="2025-05-31T23:13:55.324" v="1450" actId="207"/>
          <ac:spMkLst>
            <pc:docMk/>
            <pc:sldMk cId="2432244421" sldId="395"/>
            <ac:spMk id="56" creationId="{38E2B8B1-DDFB-C3F6-C2A6-E93FAC0C9790}"/>
          </ac:spMkLst>
        </pc:spChg>
        <pc:spChg chg="mod">
          <ac:chgData name="Zheng, Hongyu" userId="38f35886-b1d5-4dcd-8e5e-6870381a27e1" providerId="ADAL" clId="{AAF173E0-D50A-3140-BCA8-3C2EA53907E2}" dt="2025-05-31T23:13:59.698" v="1451" actId="207"/>
          <ac:spMkLst>
            <pc:docMk/>
            <pc:sldMk cId="2432244421" sldId="395"/>
            <ac:spMk id="76" creationId="{820D9330-AF32-3E1B-D935-779F806ACDFD}"/>
          </ac:spMkLst>
        </pc:spChg>
        <pc:cxnChg chg="mod">
          <ac:chgData name="Zheng, Hongyu" userId="38f35886-b1d5-4dcd-8e5e-6870381a27e1" providerId="ADAL" clId="{AAF173E0-D50A-3140-BCA8-3C2EA53907E2}" dt="2025-05-31T23:14:52.408" v="1457" actId="692"/>
          <ac:cxnSpMkLst>
            <pc:docMk/>
            <pc:sldMk cId="2432244421" sldId="395"/>
            <ac:cxnSpMk id="10" creationId="{86E2115C-ECEC-FA02-1C0D-44AEFEF1CDDB}"/>
          </ac:cxnSpMkLst>
        </pc:cxnChg>
        <pc:cxnChg chg="mod">
          <ac:chgData name="Zheng, Hongyu" userId="38f35886-b1d5-4dcd-8e5e-6870381a27e1" providerId="ADAL" clId="{AAF173E0-D50A-3140-BCA8-3C2EA53907E2}" dt="2025-05-31T23:14:46.101" v="1456" actId="692"/>
          <ac:cxnSpMkLst>
            <pc:docMk/>
            <pc:sldMk cId="2432244421" sldId="395"/>
            <ac:cxnSpMk id="28" creationId="{3A6866AE-543E-0E80-53D1-65FDDC0841AC}"/>
          </ac:cxnSpMkLst>
        </pc:cxnChg>
        <pc:cxnChg chg="mod">
          <ac:chgData name="Zheng, Hongyu" userId="38f35886-b1d5-4dcd-8e5e-6870381a27e1" providerId="ADAL" clId="{AAF173E0-D50A-3140-BCA8-3C2EA53907E2}" dt="2025-05-31T23:14:39.349" v="1455" actId="692"/>
          <ac:cxnSpMkLst>
            <pc:docMk/>
            <pc:sldMk cId="2432244421" sldId="395"/>
            <ac:cxnSpMk id="55" creationId="{FBF6DBD0-1ABB-48E8-F6DE-A1B363087DFC}"/>
          </ac:cxnSpMkLst>
        </pc:cxnChg>
        <pc:cxnChg chg="mod">
          <ac:chgData name="Zheng, Hongyu" userId="38f35886-b1d5-4dcd-8e5e-6870381a27e1" providerId="ADAL" clId="{AAF173E0-D50A-3140-BCA8-3C2EA53907E2}" dt="2025-05-31T23:14:34.355" v="1454" actId="692"/>
          <ac:cxnSpMkLst>
            <pc:docMk/>
            <pc:sldMk cId="2432244421" sldId="395"/>
            <ac:cxnSpMk id="75" creationId="{EB7C0086-C960-00FF-3817-8BA53D346925}"/>
          </ac:cxnSpMkLst>
        </pc:cxnChg>
      </pc:sldChg>
      <pc:sldChg chg="add del">
        <pc:chgData name="Zheng, Hongyu" userId="38f35886-b1d5-4dcd-8e5e-6870381a27e1" providerId="ADAL" clId="{AAF173E0-D50A-3140-BCA8-3C2EA53907E2}" dt="2025-05-31T03:25:59.895" v="743" actId="2696"/>
        <pc:sldMkLst>
          <pc:docMk/>
          <pc:sldMk cId="829565128" sldId="399"/>
        </pc:sldMkLst>
      </pc:sldChg>
      <pc:sldChg chg="del">
        <pc:chgData name="Zheng, Hongyu" userId="38f35886-b1d5-4dcd-8e5e-6870381a27e1" providerId="ADAL" clId="{AAF173E0-D50A-3140-BCA8-3C2EA53907E2}" dt="2025-05-31T02:16:08.716" v="336" actId="2696"/>
        <pc:sldMkLst>
          <pc:docMk/>
          <pc:sldMk cId="2788173035" sldId="399"/>
        </pc:sldMkLst>
      </pc:sldChg>
      <pc:sldChg chg="add del">
        <pc:chgData name="Zheng, Hongyu" userId="38f35886-b1d5-4dcd-8e5e-6870381a27e1" providerId="ADAL" clId="{AAF173E0-D50A-3140-BCA8-3C2EA53907E2}" dt="2025-05-31T02:20:51.002" v="358" actId="2696"/>
        <pc:sldMkLst>
          <pc:docMk/>
          <pc:sldMk cId="3708657585" sldId="399"/>
        </pc:sldMkLst>
      </pc:sldChg>
      <pc:sldChg chg="add">
        <pc:chgData name="Zheng, Hongyu" userId="38f35886-b1d5-4dcd-8e5e-6870381a27e1" providerId="ADAL" clId="{AAF173E0-D50A-3140-BCA8-3C2EA53907E2}" dt="2025-05-31T03:26:02.187" v="744"/>
        <pc:sldMkLst>
          <pc:docMk/>
          <pc:sldMk cId="4048496654" sldId="399"/>
        </pc:sldMkLst>
      </pc:sldChg>
      <pc:sldChg chg="addSp delSp modSp mod modNotesTx">
        <pc:chgData name="Zheng, Hongyu" userId="38f35886-b1d5-4dcd-8e5e-6870381a27e1" providerId="ADAL" clId="{AAF173E0-D50A-3140-BCA8-3C2EA53907E2}" dt="2025-06-01T19:56:16.644" v="2551" actId="20577"/>
        <pc:sldMkLst>
          <pc:docMk/>
          <pc:sldMk cId="654194508" sldId="407"/>
        </pc:sldMkLst>
        <pc:spChg chg="add mod">
          <ac:chgData name="Zheng, Hongyu" userId="38f35886-b1d5-4dcd-8e5e-6870381a27e1" providerId="ADAL" clId="{AAF173E0-D50A-3140-BCA8-3C2EA53907E2}" dt="2025-06-01T19:25:54.170" v="2515"/>
          <ac:spMkLst>
            <pc:docMk/>
            <pc:sldMk cId="654194508" sldId="407"/>
            <ac:spMk id="5" creationId="{CDEEAF2F-791D-73B9-3BEE-E729A103C192}"/>
          </ac:spMkLst>
        </pc:spChg>
      </pc:sldChg>
      <pc:sldChg chg="modSp mod">
        <pc:chgData name="Zheng, Hongyu" userId="38f35886-b1d5-4dcd-8e5e-6870381a27e1" providerId="ADAL" clId="{AAF173E0-D50A-3140-BCA8-3C2EA53907E2}" dt="2025-05-31T02:00:17.629" v="227" actId="27636"/>
        <pc:sldMkLst>
          <pc:docMk/>
          <pc:sldMk cId="1809596720" sldId="409"/>
        </pc:sldMkLst>
        <pc:spChg chg="mod">
          <ac:chgData name="Zheng, Hongyu" userId="38f35886-b1d5-4dcd-8e5e-6870381a27e1" providerId="ADAL" clId="{AAF173E0-D50A-3140-BCA8-3C2EA53907E2}" dt="2025-05-31T02:00:17.629" v="227" actId="27636"/>
          <ac:spMkLst>
            <pc:docMk/>
            <pc:sldMk cId="1809596720" sldId="409"/>
            <ac:spMk id="3" creationId="{25FBC3F0-62AD-DFF1-4A64-6CDBAA66B72E}"/>
          </ac:spMkLst>
        </pc:spChg>
      </pc:sldChg>
      <pc:sldChg chg="addSp delSp modSp add del mod modAnim chgLayout">
        <pc:chgData name="Zheng, Hongyu" userId="38f35886-b1d5-4dcd-8e5e-6870381a27e1" providerId="ADAL" clId="{AAF173E0-D50A-3140-BCA8-3C2EA53907E2}" dt="2025-05-31T02:17:56.095" v="354" actId="2696"/>
        <pc:sldMkLst>
          <pc:docMk/>
          <pc:sldMk cId="2890262690" sldId="411"/>
        </pc:sldMkLst>
      </pc:sldChg>
      <pc:sldChg chg="addSp delSp modSp add del mod">
        <pc:chgData name="Zheng, Hongyu" userId="38f35886-b1d5-4dcd-8e5e-6870381a27e1" providerId="ADAL" clId="{AAF173E0-D50A-3140-BCA8-3C2EA53907E2}" dt="2025-06-01T19:26:48.749" v="2533"/>
        <pc:sldMkLst>
          <pc:docMk/>
          <pc:sldMk cId="3010060167" sldId="411"/>
        </pc:sldMkLst>
        <pc:spChg chg="mod">
          <ac:chgData name="Zheng, Hongyu" userId="38f35886-b1d5-4dcd-8e5e-6870381a27e1" providerId="ADAL" clId="{AAF173E0-D50A-3140-BCA8-3C2EA53907E2}" dt="2025-06-01T03:14:25.056" v="1936" actId="20577"/>
          <ac:spMkLst>
            <pc:docMk/>
            <pc:sldMk cId="3010060167" sldId="411"/>
            <ac:spMk id="2" creationId="{B41FDCD9-F994-77ED-66C1-07C3DB5158F5}"/>
          </ac:spMkLst>
        </pc:spChg>
        <pc:spChg chg="mod">
          <ac:chgData name="Zheng, Hongyu" userId="38f35886-b1d5-4dcd-8e5e-6870381a27e1" providerId="ADAL" clId="{AAF173E0-D50A-3140-BCA8-3C2EA53907E2}" dt="2025-06-01T03:14:34.642" v="1937" actId="207"/>
          <ac:spMkLst>
            <pc:docMk/>
            <pc:sldMk cId="3010060167" sldId="411"/>
            <ac:spMk id="6" creationId="{763A99AE-A337-9AF6-11EC-AE5ED51089B0}"/>
          </ac:spMkLst>
        </pc:spChg>
        <pc:spChg chg="mod">
          <ac:chgData name="Zheng, Hongyu" userId="38f35886-b1d5-4dcd-8e5e-6870381a27e1" providerId="ADAL" clId="{AAF173E0-D50A-3140-BCA8-3C2EA53907E2}" dt="2025-06-01T03:14:42.218" v="1939" actId="207"/>
          <ac:spMkLst>
            <pc:docMk/>
            <pc:sldMk cId="3010060167" sldId="411"/>
            <ac:spMk id="13" creationId="{CA6D7F73-CA9B-EC3A-5236-2B222A069A42}"/>
          </ac:spMkLst>
        </pc:spChg>
        <pc:spChg chg="mod">
          <ac:chgData name="Zheng, Hongyu" userId="38f35886-b1d5-4dcd-8e5e-6870381a27e1" providerId="ADAL" clId="{AAF173E0-D50A-3140-BCA8-3C2EA53907E2}" dt="2025-06-01T03:14:39.380" v="1938" actId="207"/>
          <ac:spMkLst>
            <pc:docMk/>
            <pc:sldMk cId="3010060167" sldId="411"/>
            <ac:spMk id="15" creationId="{430F5D73-F721-DD4F-3749-9A3E70D79F82}"/>
          </ac:spMkLst>
        </pc:spChg>
        <pc:spChg chg="mod">
          <ac:chgData name="Zheng, Hongyu" userId="38f35886-b1d5-4dcd-8e5e-6870381a27e1" providerId="ADAL" clId="{AAF173E0-D50A-3140-BCA8-3C2EA53907E2}" dt="2025-06-01T03:14:45.642" v="1940" actId="207"/>
          <ac:spMkLst>
            <pc:docMk/>
            <pc:sldMk cId="3010060167" sldId="411"/>
            <ac:spMk id="16" creationId="{E84F1D08-BCBB-A498-288E-99A901052AEA}"/>
          </ac:spMkLst>
        </pc:spChg>
        <pc:spChg chg="add mod">
          <ac:chgData name="Zheng, Hongyu" userId="38f35886-b1d5-4dcd-8e5e-6870381a27e1" providerId="ADAL" clId="{AAF173E0-D50A-3140-BCA8-3C2EA53907E2}" dt="2025-06-01T19:26:48.749" v="2533"/>
          <ac:spMkLst>
            <pc:docMk/>
            <pc:sldMk cId="3010060167" sldId="411"/>
            <ac:spMk id="17" creationId="{8CF1742E-6DDA-BA46-E5A2-D0196D441C97}"/>
          </ac:spMkLst>
        </pc:spChg>
      </pc:sldChg>
      <pc:sldChg chg="del">
        <pc:chgData name="Zheng, Hongyu" userId="38f35886-b1d5-4dcd-8e5e-6870381a27e1" providerId="ADAL" clId="{AAF173E0-D50A-3140-BCA8-3C2EA53907E2}" dt="2025-05-31T02:16:08.716" v="336" actId="2696"/>
        <pc:sldMkLst>
          <pc:docMk/>
          <pc:sldMk cId="1662670484" sldId="412"/>
        </pc:sldMkLst>
      </pc:sldChg>
      <pc:sldChg chg="add del">
        <pc:chgData name="Zheng, Hongyu" userId="38f35886-b1d5-4dcd-8e5e-6870381a27e1" providerId="ADAL" clId="{AAF173E0-D50A-3140-BCA8-3C2EA53907E2}" dt="2025-05-31T02:20:51.002" v="358" actId="2696"/>
        <pc:sldMkLst>
          <pc:docMk/>
          <pc:sldMk cId="3833300527" sldId="412"/>
        </pc:sldMkLst>
      </pc:sldChg>
      <pc:sldChg chg="addSp delSp modSp add mod modNotesTx">
        <pc:chgData name="Zheng, Hongyu" userId="38f35886-b1d5-4dcd-8e5e-6870381a27e1" providerId="ADAL" clId="{AAF173E0-D50A-3140-BCA8-3C2EA53907E2}" dt="2025-06-01T19:26:53.186" v="2535"/>
        <pc:sldMkLst>
          <pc:docMk/>
          <pc:sldMk cId="4292648751" sldId="412"/>
        </pc:sldMkLst>
        <pc:spChg chg="mod">
          <ac:chgData name="Zheng, Hongyu" userId="38f35886-b1d5-4dcd-8e5e-6870381a27e1" providerId="ADAL" clId="{AAF173E0-D50A-3140-BCA8-3C2EA53907E2}" dt="2025-05-31T03:28:22.108" v="769"/>
          <ac:spMkLst>
            <pc:docMk/>
            <pc:sldMk cId="4292648751" sldId="412"/>
            <ac:spMk id="2" creationId="{9C136C09-0F43-403B-1A6E-B25508EBBAF9}"/>
          </ac:spMkLst>
        </pc:spChg>
        <pc:spChg chg="add mod">
          <ac:chgData name="Zheng, Hongyu" userId="38f35886-b1d5-4dcd-8e5e-6870381a27e1" providerId="ADAL" clId="{AAF173E0-D50A-3140-BCA8-3C2EA53907E2}" dt="2025-06-01T19:26:53.186" v="2535"/>
          <ac:spMkLst>
            <pc:docMk/>
            <pc:sldMk cId="4292648751" sldId="412"/>
            <ac:spMk id="3" creationId="{2A3F9E52-8C75-BA89-95E1-0170E9AAFDCE}"/>
          </ac:spMkLst>
        </pc:spChg>
      </pc:sldChg>
      <pc:sldChg chg="addSp delSp modSp mod modNotesTx">
        <pc:chgData name="Zheng, Hongyu" userId="38f35886-b1d5-4dcd-8e5e-6870381a27e1" providerId="ADAL" clId="{AAF173E0-D50A-3140-BCA8-3C2EA53907E2}" dt="2025-06-01T19:25:59.504" v="2517"/>
        <pc:sldMkLst>
          <pc:docMk/>
          <pc:sldMk cId="1267807166" sldId="414"/>
        </pc:sldMkLst>
        <pc:spChg chg="mod">
          <ac:chgData name="Zheng, Hongyu" userId="38f35886-b1d5-4dcd-8e5e-6870381a27e1" providerId="ADAL" clId="{AAF173E0-D50A-3140-BCA8-3C2EA53907E2}" dt="2025-05-31T02:44:34.853" v="402" actId="20577"/>
          <ac:spMkLst>
            <pc:docMk/>
            <pc:sldMk cId="1267807166" sldId="414"/>
            <ac:spMk id="3" creationId="{DF920A59-11E5-4E1F-89C1-2672BB09AF42}"/>
          </ac:spMkLst>
        </pc:spChg>
        <pc:spChg chg="add mod">
          <ac:chgData name="Zheng, Hongyu" userId="38f35886-b1d5-4dcd-8e5e-6870381a27e1" providerId="ADAL" clId="{AAF173E0-D50A-3140-BCA8-3C2EA53907E2}" dt="2025-06-01T19:25:59.504" v="2517"/>
          <ac:spMkLst>
            <pc:docMk/>
            <pc:sldMk cId="1267807166" sldId="414"/>
            <ac:spMk id="4" creationId="{8135C9AE-608E-423F-0EFE-92508A4A8A21}"/>
          </ac:spMkLst>
        </pc:spChg>
        <pc:spChg chg="mod">
          <ac:chgData name="Zheng, Hongyu" userId="38f35886-b1d5-4dcd-8e5e-6870381a27e1" providerId="ADAL" clId="{AAF173E0-D50A-3140-BCA8-3C2EA53907E2}" dt="2025-05-31T02:45:12.778" v="405" actId="207"/>
          <ac:spMkLst>
            <pc:docMk/>
            <pc:sldMk cId="1267807166" sldId="414"/>
            <ac:spMk id="6" creationId="{8AC0F0C1-36B6-4821-8E60-E0B9DE1FAD97}"/>
          </ac:spMkLst>
        </pc:spChg>
        <pc:spChg chg="mod">
          <ac:chgData name="Zheng, Hongyu" userId="38f35886-b1d5-4dcd-8e5e-6870381a27e1" providerId="ADAL" clId="{AAF173E0-D50A-3140-BCA8-3C2EA53907E2}" dt="2025-05-31T02:52:17.613" v="446" actId="27636"/>
          <ac:spMkLst>
            <pc:docMk/>
            <pc:sldMk cId="1267807166" sldId="414"/>
            <ac:spMk id="9" creationId="{E7603C40-9835-ED5A-973C-FDD033A09480}"/>
          </ac:spMkLst>
        </pc:spChg>
        <pc:spChg chg="mod">
          <ac:chgData name="Zheng, Hongyu" userId="38f35886-b1d5-4dcd-8e5e-6870381a27e1" providerId="ADAL" clId="{AAF173E0-D50A-3140-BCA8-3C2EA53907E2}" dt="2025-05-31T02:45:15.344" v="406" actId="207"/>
          <ac:spMkLst>
            <pc:docMk/>
            <pc:sldMk cId="1267807166" sldId="414"/>
            <ac:spMk id="10" creationId="{E362C6F3-A363-4991-6D24-C93EEB65F771}"/>
          </ac:spMkLst>
        </pc:spChg>
      </pc:sldChg>
      <pc:sldChg chg="addSp delSp modSp mod modAnim">
        <pc:chgData name="Zheng, Hongyu" userId="38f35886-b1d5-4dcd-8e5e-6870381a27e1" providerId="ADAL" clId="{AAF173E0-D50A-3140-BCA8-3C2EA53907E2}" dt="2025-06-01T19:26:25.744" v="2525"/>
        <pc:sldMkLst>
          <pc:docMk/>
          <pc:sldMk cId="4035446585" sldId="417"/>
        </pc:sldMkLst>
        <pc:spChg chg="mod">
          <ac:chgData name="Zheng, Hongyu" userId="38f35886-b1d5-4dcd-8e5e-6870381a27e1" providerId="ADAL" clId="{AAF173E0-D50A-3140-BCA8-3C2EA53907E2}" dt="2025-05-31T23:10:27.351" v="1433" actId="207"/>
          <ac:spMkLst>
            <pc:docMk/>
            <pc:sldMk cId="4035446585" sldId="417"/>
            <ac:spMk id="4" creationId="{645B3BFF-9507-519B-558E-8538951A47C1}"/>
          </ac:spMkLst>
        </pc:spChg>
        <pc:spChg chg="add mod">
          <ac:chgData name="Zheng, Hongyu" userId="38f35886-b1d5-4dcd-8e5e-6870381a27e1" providerId="ADAL" clId="{AAF173E0-D50A-3140-BCA8-3C2EA53907E2}" dt="2025-06-01T19:26:25.744" v="2525"/>
          <ac:spMkLst>
            <pc:docMk/>
            <pc:sldMk cId="4035446585" sldId="417"/>
            <ac:spMk id="6" creationId="{38C83E3C-E8D4-E416-3E6E-DA35B944BA99}"/>
          </ac:spMkLst>
        </pc:spChg>
      </pc:sldChg>
      <pc:sldChg chg="del">
        <pc:chgData name="Zheng, Hongyu" userId="38f35886-b1d5-4dcd-8e5e-6870381a27e1" providerId="ADAL" clId="{AAF173E0-D50A-3140-BCA8-3C2EA53907E2}" dt="2025-05-31T02:23:36.986" v="363" actId="2696"/>
        <pc:sldMkLst>
          <pc:docMk/>
          <pc:sldMk cId="3721663070" sldId="419"/>
        </pc:sldMkLst>
      </pc:sldChg>
      <pc:sldChg chg="addSp delSp modSp mod modNotesTx">
        <pc:chgData name="Zheng, Hongyu" userId="38f35886-b1d5-4dcd-8e5e-6870381a27e1" providerId="ADAL" clId="{AAF173E0-D50A-3140-BCA8-3C2EA53907E2}" dt="2025-06-01T19:27:25.778" v="2549"/>
        <pc:sldMkLst>
          <pc:docMk/>
          <pc:sldMk cId="1280196161" sldId="902"/>
        </pc:sldMkLst>
        <pc:spChg chg="mod">
          <ac:chgData name="Zheng, Hongyu" userId="38f35886-b1d5-4dcd-8e5e-6870381a27e1" providerId="ADAL" clId="{AAF173E0-D50A-3140-BCA8-3C2EA53907E2}" dt="2025-05-31T03:29:24.700" v="771" actId="207"/>
          <ac:spMkLst>
            <pc:docMk/>
            <pc:sldMk cId="1280196161" sldId="902"/>
            <ac:spMk id="2" creationId="{A68E1F6E-3F35-8C37-AF4B-724EDFD246B4}"/>
          </ac:spMkLst>
        </pc:spChg>
        <pc:spChg chg="mod">
          <ac:chgData name="Zheng, Hongyu" userId="38f35886-b1d5-4dcd-8e5e-6870381a27e1" providerId="ADAL" clId="{AAF173E0-D50A-3140-BCA8-3C2EA53907E2}" dt="2025-05-31T03:30:03.696" v="809" actId="1038"/>
          <ac:spMkLst>
            <pc:docMk/>
            <pc:sldMk cId="1280196161" sldId="902"/>
            <ac:spMk id="6" creationId="{CC928A3A-9757-4037-A681-AAFE7B6DA6FE}"/>
          </ac:spMkLst>
        </pc:spChg>
        <pc:spChg chg="add mod">
          <ac:chgData name="Zheng, Hongyu" userId="38f35886-b1d5-4dcd-8e5e-6870381a27e1" providerId="ADAL" clId="{AAF173E0-D50A-3140-BCA8-3C2EA53907E2}" dt="2025-06-01T19:27:25.778" v="2549"/>
          <ac:spMkLst>
            <pc:docMk/>
            <pc:sldMk cId="1280196161" sldId="902"/>
            <ac:spMk id="7" creationId="{1C9A3AB1-0531-9D39-AE2D-1F05930A9494}"/>
          </ac:spMkLst>
        </pc:spChg>
      </pc:sldChg>
      <pc:sldChg chg="del">
        <pc:chgData name="Zheng, Hongyu" userId="38f35886-b1d5-4dcd-8e5e-6870381a27e1" providerId="ADAL" clId="{AAF173E0-D50A-3140-BCA8-3C2EA53907E2}" dt="2025-05-31T03:14:59.612" v="630" actId="2696"/>
        <pc:sldMkLst>
          <pc:docMk/>
          <pc:sldMk cId="1710662282" sldId="909"/>
        </pc:sldMkLst>
      </pc:sldChg>
      <pc:sldChg chg="del">
        <pc:chgData name="Zheng, Hongyu" userId="38f35886-b1d5-4dcd-8e5e-6870381a27e1" providerId="ADAL" clId="{AAF173E0-D50A-3140-BCA8-3C2EA53907E2}" dt="2025-05-31T02:13:35.311" v="332" actId="2696"/>
        <pc:sldMkLst>
          <pc:docMk/>
          <pc:sldMk cId="3561584275" sldId="910"/>
        </pc:sldMkLst>
      </pc:sldChg>
      <pc:sldChg chg="del">
        <pc:chgData name="Zheng, Hongyu" userId="38f35886-b1d5-4dcd-8e5e-6870381a27e1" providerId="ADAL" clId="{AAF173E0-D50A-3140-BCA8-3C2EA53907E2}" dt="2025-05-31T02:16:08.716" v="336" actId="2696"/>
        <pc:sldMkLst>
          <pc:docMk/>
          <pc:sldMk cId="3500413210" sldId="911"/>
        </pc:sldMkLst>
      </pc:sldChg>
      <pc:sldChg chg="addSp delSp modSp add del mod addAnim delAnim chgLayout">
        <pc:chgData name="Zheng, Hongyu" userId="38f35886-b1d5-4dcd-8e5e-6870381a27e1" providerId="ADAL" clId="{AAF173E0-D50A-3140-BCA8-3C2EA53907E2}" dt="2025-05-31T02:20:51.002" v="358" actId="2696"/>
        <pc:sldMkLst>
          <pc:docMk/>
          <pc:sldMk cId="3571490641" sldId="911"/>
        </pc:sldMkLst>
      </pc:sldChg>
      <pc:sldChg chg="addSp delSp modSp add mod modNotesTx">
        <pc:chgData name="Zheng, Hongyu" userId="38f35886-b1d5-4dcd-8e5e-6870381a27e1" providerId="ADAL" clId="{AAF173E0-D50A-3140-BCA8-3C2EA53907E2}" dt="2025-06-01T19:26:43.881" v="2531"/>
        <pc:sldMkLst>
          <pc:docMk/>
          <pc:sldMk cId="4087441696" sldId="911"/>
        </pc:sldMkLst>
        <pc:spChg chg="add mod">
          <ac:chgData name="Zheng, Hongyu" userId="38f35886-b1d5-4dcd-8e5e-6870381a27e1" providerId="ADAL" clId="{AAF173E0-D50A-3140-BCA8-3C2EA53907E2}" dt="2025-06-01T19:26:43.881" v="2531"/>
          <ac:spMkLst>
            <pc:docMk/>
            <pc:sldMk cId="4087441696" sldId="911"/>
            <ac:spMk id="6" creationId="{C21BAF2F-928F-D173-A851-0D02D31D1AA1}"/>
          </ac:spMkLst>
        </pc:spChg>
        <pc:graphicFrameChg chg="mod">
          <ac:chgData name="Zheng, Hongyu" userId="38f35886-b1d5-4dcd-8e5e-6870381a27e1" providerId="ADAL" clId="{AAF173E0-D50A-3140-BCA8-3C2EA53907E2}" dt="2025-05-31T23:11:40.400" v="1440" actId="12100"/>
          <ac:graphicFrameMkLst>
            <pc:docMk/>
            <pc:sldMk cId="4087441696" sldId="911"/>
            <ac:graphicFrameMk id="7" creationId="{95719882-37A8-EF2E-0284-88CECD537150}"/>
          </ac:graphicFrameMkLst>
        </pc:graphicFrameChg>
        <pc:cxnChg chg="mod">
          <ac:chgData name="Zheng, Hongyu" userId="38f35886-b1d5-4dcd-8e5e-6870381a27e1" providerId="ADAL" clId="{AAF173E0-D50A-3140-BCA8-3C2EA53907E2}" dt="2025-06-01T02:04:24.811" v="1576" actId="208"/>
          <ac:cxnSpMkLst>
            <pc:docMk/>
            <pc:sldMk cId="4087441696" sldId="911"/>
            <ac:cxnSpMk id="9" creationId="{ABF036D5-3DC6-5736-D208-1B5D2F41AE7D}"/>
          </ac:cxnSpMkLst>
        </pc:cxnChg>
        <pc:cxnChg chg="mod">
          <ac:chgData name="Zheng, Hongyu" userId="38f35886-b1d5-4dcd-8e5e-6870381a27e1" providerId="ADAL" clId="{AAF173E0-D50A-3140-BCA8-3C2EA53907E2}" dt="2025-06-01T02:04:24.811" v="1576" actId="208"/>
          <ac:cxnSpMkLst>
            <pc:docMk/>
            <pc:sldMk cId="4087441696" sldId="911"/>
            <ac:cxnSpMk id="10" creationId="{3F6528A9-E413-1382-1152-26FB7CD2FB01}"/>
          </ac:cxnSpMkLst>
        </pc:cxnChg>
      </pc:sldChg>
      <pc:sldChg chg="delSp modSp del mod delAnim modAnim">
        <pc:chgData name="Zheng, Hongyu" userId="38f35886-b1d5-4dcd-8e5e-6870381a27e1" providerId="ADAL" clId="{AAF173E0-D50A-3140-BCA8-3C2EA53907E2}" dt="2025-05-31T03:22:17.037" v="689" actId="2696"/>
        <pc:sldMkLst>
          <pc:docMk/>
          <pc:sldMk cId="1964959608" sldId="912"/>
        </pc:sldMkLst>
      </pc:sldChg>
      <pc:sldChg chg="delSp modSp del mod">
        <pc:chgData name="Zheng, Hongyu" userId="38f35886-b1d5-4dcd-8e5e-6870381a27e1" providerId="ADAL" clId="{AAF173E0-D50A-3140-BCA8-3C2EA53907E2}" dt="2025-05-31T02:13:35.285" v="330" actId="2696"/>
        <pc:sldMkLst>
          <pc:docMk/>
          <pc:sldMk cId="2260077698" sldId="915"/>
        </pc:sldMkLst>
      </pc:sldChg>
      <pc:sldChg chg="del">
        <pc:chgData name="Zheng, Hongyu" userId="38f35886-b1d5-4dcd-8e5e-6870381a27e1" providerId="ADAL" clId="{AAF173E0-D50A-3140-BCA8-3C2EA53907E2}" dt="2025-05-31T02:13:35.329" v="334" actId="2696"/>
        <pc:sldMkLst>
          <pc:docMk/>
          <pc:sldMk cId="1774502823" sldId="916"/>
        </pc:sldMkLst>
      </pc:sldChg>
      <pc:sldChg chg="del">
        <pc:chgData name="Zheng, Hongyu" userId="38f35886-b1d5-4dcd-8e5e-6870381a27e1" providerId="ADAL" clId="{AAF173E0-D50A-3140-BCA8-3C2EA53907E2}" dt="2025-05-31T02:13:35.315" v="333" actId="2696"/>
        <pc:sldMkLst>
          <pc:docMk/>
          <pc:sldMk cId="2579916809" sldId="917"/>
        </pc:sldMkLst>
      </pc:sldChg>
      <pc:sldChg chg="del">
        <pc:chgData name="Zheng, Hongyu" userId="38f35886-b1d5-4dcd-8e5e-6870381a27e1" providerId="ADAL" clId="{AAF173E0-D50A-3140-BCA8-3C2EA53907E2}" dt="2025-05-31T02:13:35.287" v="331" actId="2696"/>
        <pc:sldMkLst>
          <pc:docMk/>
          <pc:sldMk cId="1031010924" sldId="918"/>
        </pc:sldMkLst>
      </pc:sldChg>
      <pc:sldChg chg="ord">
        <pc:chgData name="Zheng, Hongyu" userId="38f35886-b1d5-4dcd-8e5e-6870381a27e1" providerId="ADAL" clId="{AAF173E0-D50A-3140-BCA8-3C2EA53907E2}" dt="2025-05-31T03:28:48.029" v="770" actId="20578"/>
        <pc:sldMkLst>
          <pc:docMk/>
          <pc:sldMk cId="299118993" sldId="919"/>
        </pc:sldMkLst>
      </pc:sldChg>
      <pc:sldChg chg="addSp delSp modSp mod">
        <pc:chgData name="Zheng, Hongyu" userId="38f35886-b1d5-4dcd-8e5e-6870381a27e1" providerId="ADAL" clId="{AAF173E0-D50A-3140-BCA8-3C2EA53907E2}" dt="2025-05-31T01:57:52.181" v="213" actId="767"/>
        <pc:sldMkLst>
          <pc:docMk/>
          <pc:sldMk cId="4286654894" sldId="929"/>
        </pc:sldMkLst>
        <pc:spChg chg="add del">
          <ac:chgData name="Zheng, Hongyu" userId="38f35886-b1d5-4dcd-8e5e-6870381a27e1" providerId="ADAL" clId="{AAF173E0-D50A-3140-BCA8-3C2EA53907E2}" dt="2025-05-31T01:57:49.519" v="209" actId="478"/>
          <ac:spMkLst>
            <pc:docMk/>
            <pc:sldMk cId="4286654894" sldId="929"/>
            <ac:spMk id="2" creationId="{00000000-0000-0000-0000-000000000000}"/>
          </ac:spMkLst>
        </pc:spChg>
      </pc:sldChg>
      <pc:sldChg chg="del">
        <pc:chgData name="Zheng, Hongyu" userId="38f35886-b1d5-4dcd-8e5e-6870381a27e1" providerId="ADAL" clId="{AAF173E0-D50A-3140-BCA8-3C2EA53907E2}" dt="2025-05-31T03:32:39.992" v="847" actId="2696"/>
        <pc:sldMkLst>
          <pc:docMk/>
          <pc:sldMk cId="321186557" sldId="930"/>
        </pc:sldMkLst>
      </pc:sldChg>
      <pc:sldChg chg="del">
        <pc:chgData name="Zheng, Hongyu" userId="38f35886-b1d5-4dcd-8e5e-6870381a27e1" providerId="ADAL" clId="{AAF173E0-D50A-3140-BCA8-3C2EA53907E2}" dt="2025-05-31T03:32:37.031" v="846" actId="2696"/>
        <pc:sldMkLst>
          <pc:docMk/>
          <pc:sldMk cId="2354704499" sldId="933"/>
        </pc:sldMkLst>
      </pc:sldChg>
      <pc:sldChg chg="modSp add del mod modAnim">
        <pc:chgData name="Zheng, Hongyu" userId="38f35886-b1d5-4dcd-8e5e-6870381a27e1" providerId="ADAL" clId="{AAF173E0-D50A-3140-BCA8-3C2EA53907E2}" dt="2025-06-01T03:14:59.438" v="1941" actId="2696"/>
        <pc:sldMkLst>
          <pc:docMk/>
          <pc:sldMk cId="673983962" sldId="934"/>
        </pc:sldMkLst>
      </pc:sldChg>
      <pc:sldChg chg="delSp modSp add del mod">
        <pc:chgData name="Zheng, Hongyu" userId="38f35886-b1d5-4dcd-8e5e-6870381a27e1" providerId="ADAL" clId="{AAF173E0-D50A-3140-BCA8-3C2EA53907E2}" dt="2025-05-31T02:20:51.002" v="358" actId="2696"/>
        <pc:sldMkLst>
          <pc:docMk/>
          <pc:sldMk cId="3010060167" sldId="934"/>
        </pc:sldMkLst>
      </pc:sldChg>
      <pc:sldChg chg="addSp delSp modSp add mod chgLayout modNotesTx">
        <pc:chgData name="Zheng, Hongyu" userId="38f35886-b1d5-4dcd-8e5e-6870381a27e1" providerId="ADAL" clId="{AAF173E0-D50A-3140-BCA8-3C2EA53907E2}" dt="2025-06-01T03:19:11.280" v="1946" actId="20577"/>
        <pc:sldMkLst>
          <pc:docMk/>
          <pc:sldMk cId="2541932316" sldId="935"/>
        </pc:sldMkLst>
        <pc:spChg chg="mod ord">
          <ac:chgData name="Zheng, Hongyu" userId="38f35886-b1d5-4dcd-8e5e-6870381a27e1" providerId="ADAL" clId="{AAF173E0-D50A-3140-BCA8-3C2EA53907E2}" dt="2025-06-01T01:10:17.519" v="1463" actId="20577"/>
          <ac:spMkLst>
            <pc:docMk/>
            <pc:sldMk cId="2541932316" sldId="935"/>
            <ac:spMk id="2" creationId="{CEAD67F2-0A8C-4965-9C57-AFFED7ECF7A0}"/>
          </ac:spMkLst>
        </pc:spChg>
        <pc:spChg chg="mod ord">
          <ac:chgData name="Zheng, Hongyu" userId="38f35886-b1d5-4dcd-8e5e-6870381a27e1" providerId="ADAL" clId="{AAF173E0-D50A-3140-BCA8-3C2EA53907E2}" dt="2025-05-31T02:40:42.156" v="392" actId="14100"/>
          <ac:spMkLst>
            <pc:docMk/>
            <pc:sldMk cId="2541932316" sldId="935"/>
            <ac:spMk id="3" creationId="{903D6F91-7ACE-4D90-AD54-65E03CDA8516}"/>
          </ac:spMkLst>
        </pc:spChg>
        <pc:spChg chg="add mod">
          <ac:chgData name="Zheng, Hongyu" userId="38f35886-b1d5-4dcd-8e5e-6870381a27e1" providerId="ADAL" clId="{AAF173E0-D50A-3140-BCA8-3C2EA53907E2}" dt="2025-05-31T02:40:51.353" v="394"/>
          <ac:spMkLst>
            <pc:docMk/>
            <pc:sldMk cId="2541932316" sldId="935"/>
            <ac:spMk id="8" creationId="{39C725EA-EB2F-2408-1977-7B49954321EB}"/>
          </ac:spMkLst>
        </pc:spChg>
      </pc:sldChg>
      <pc:sldChg chg="addSp delSp modSp add mod delAnim modAnim modNotesTx">
        <pc:chgData name="Zheng, Hongyu" userId="38f35886-b1d5-4dcd-8e5e-6870381a27e1" providerId="ADAL" clId="{AAF173E0-D50A-3140-BCA8-3C2EA53907E2}" dt="2025-06-01T19:26:05.580" v="2519"/>
        <pc:sldMkLst>
          <pc:docMk/>
          <pc:sldMk cId="2148306948" sldId="936"/>
        </pc:sldMkLst>
        <pc:spChg chg="mod">
          <ac:chgData name="Zheng, Hongyu" userId="38f35886-b1d5-4dcd-8e5e-6870381a27e1" providerId="ADAL" clId="{AAF173E0-D50A-3140-BCA8-3C2EA53907E2}" dt="2025-05-31T13:23:08.134" v="1013" actId="207"/>
          <ac:spMkLst>
            <pc:docMk/>
            <pc:sldMk cId="2148306948" sldId="936"/>
            <ac:spMk id="3" creationId="{021CB480-769F-3D8C-9CA7-D6F03873D433}"/>
          </ac:spMkLst>
        </pc:spChg>
        <pc:spChg chg="add mod">
          <ac:chgData name="Zheng, Hongyu" userId="38f35886-b1d5-4dcd-8e5e-6870381a27e1" providerId="ADAL" clId="{AAF173E0-D50A-3140-BCA8-3C2EA53907E2}" dt="2025-06-01T19:26:05.580" v="2519"/>
          <ac:spMkLst>
            <pc:docMk/>
            <pc:sldMk cId="2148306948" sldId="936"/>
            <ac:spMk id="6" creationId="{F93CA7A7-8450-CAD7-F8E3-1BC4A0DB67A7}"/>
          </ac:spMkLst>
        </pc:spChg>
        <pc:spChg chg="mod">
          <ac:chgData name="Zheng, Hongyu" userId="38f35886-b1d5-4dcd-8e5e-6870381a27e1" providerId="ADAL" clId="{AAF173E0-D50A-3140-BCA8-3C2EA53907E2}" dt="2025-05-31T13:11:30.141" v="944" actId="1038"/>
          <ac:spMkLst>
            <pc:docMk/>
            <pc:sldMk cId="2148306948" sldId="936"/>
            <ac:spMk id="8" creationId="{85DD4657-221C-059F-5573-F9F6C3BEDC92}"/>
          </ac:spMkLst>
        </pc:spChg>
        <pc:spChg chg="mod">
          <ac:chgData name="Zheng, Hongyu" userId="38f35886-b1d5-4dcd-8e5e-6870381a27e1" providerId="ADAL" clId="{AAF173E0-D50A-3140-BCA8-3C2EA53907E2}" dt="2025-05-31T13:23:21.344" v="1017" actId="208"/>
          <ac:spMkLst>
            <pc:docMk/>
            <pc:sldMk cId="2148306948" sldId="936"/>
            <ac:spMk id="9" creationId="{A5FD1295-9E3A-FF1C-558C-C93CA1DD1FF2}"/>
          </ac:spMkLst>
        </pc:spChg>
        <pc:spChg chg="mod">
          <ac:chgData name="Zheng, Hongyu" userId="38f35886-b1d5-4dcd-8e5e-6870381a27e1" providerId="ADAL" clId="{AAF173E0-D50A-3140-BCA8-3C2EA53907E2}" dt="2025-05-31T13:25:51.833" v="1039" actId="14100"/>
          <ac:spMkLst>
            <pc:docMk/>
            <pc:sldMk cId="2148306948" sldId="936"/>
            <ac:spMk id="10" creationId="{7C44F706-4288-C849-4570-7FFFC44621E1}"/>
          </ac:spMkLst>
        </pc:spChg>
        <pc:spChg chg="mod">
          <ac:chgData name="Zheng, Hongyu" userId="38f35886-b1d5-4dcd-8e5e-6870381a27e1" providerId="ADAL" clId="{AAF173E0-D50A-3140-BCA8-3C2EA53907E2}" dt="2025-05-31T13:11:20.111" v="938" actId="1037"/>
          <ac:spMkLst>
            <pc:docMk/>
            <pc:sldMk cId="2148306948" sldId="936"/>
            <ac:spMk id="11" creationId="{1A1BB071-CBC3-02A0-8603-0973EE5D5321}"/>
          </ac:spMkLst>
        </pc:spChg>
        <pc:spChg chg="mod">
          <ac:chgData name="Zheng, Hongyu" userId="38f35886-b1d5-4dcd-8e5e-6870381a27e1" providerId="ADAL" clId="{AAF173E0-D50A-3140-BCA8-3C2EA53907E2}" dt="2025-05-31T13:25:51.833" v="1039" actId="14100"/>
          <ac:spMkLst>
            <pc:docMk/>
            <pc:sldMk cId="2148306948" sldId="936"/>
            <ac:spMk id="18" creationId="{707FF3B0-C3A0-2ED7-405E-2F7CEF221A81}"/>
          </ac:spMkLst>
        </pc:spChg>
        <pc:spChg chg="add mod">
          <ac:chgData name="Zheng, Hongyu" userId="38f35886-b1d5-4dcd-8e5e-6870381a27e1" providerId="ADAL" clId="{AAF173E0-D50A-3140-BCA8-3C2EA53907E2}" dt="2025-06-01T03:11:52.301" v="1933" actId="20577"/>
          <ac:spMkLst>
            <pc:docMk/>
            <pc:sldMk cId="2148306948" sldId="936"/>
            <ac:spMk id="36" creationId="{B5868C5F-625C-86E3-C45F-121C220F28B6}"/>
          </ac:spMkLst>
        </pc:spChg>
        <pc:cxnChg chg="mod">
          <ac:chgData name="Zheng, Hongyu" userId="38f35886-b1d5-4dcd-8e5e-6870381a27e1" providerId="ADAL" clId="{AAF173E0-D50A-3140-BCA8-3C2EA53907E2}" dt="2025-05-31T13:25:51.833" v="1039" actId="14100"/>
          <ac:cxnSpMkLst>
            <pc:docMk/>
            <pc:sldMk cId="2148306948" sldId="936"/>
            <ac:cxnSpMk id="14" creationId="{5DC07B6B-2480-B827-C36B-E821E33825A8}"/>
          </ac:cxnSpMkLst>
        </pc:cxnChg>
        <pc:cxnChg chg="mod">
          <ac:chgData name="Zheng, Hongyu" userId="38f35886-b1d5-4dcd-8e5e-6870381a27e1" providerId="ADAL" clId="{AAF173E0-D50A-3140-BCA8-3C2EA53907E2}" dt="2025-05-31T13:11:30.141" v="944" actId="1038"/>
          <ac:cxnSpMkLst>
            <pc:docMk/>
            <pc:sldMk cId="2148306948" sldId="936"/>
            <ac:cxnSpMk id="16" creationId="{1E7725C5-B610-D6AB-775C-40D2DFA2CD4A}"/>
          </ac:cxnSpMkLst>
        </pc:cxnChg>
        <pc:cxnChg chg="mod">
          <ac:chgData name="Zheng, Hongyu" userId="38f35886-b1d5-4dcd-8e5e-6870381a27e1" providerId="ADAL" clId="{AAF173E0-D50A-3140-BCA8-3C2EA53907E2}" dt="2025-05-31T13:25:51.833" v="1039" actId="14100"/>
          <ac:cxnSpMkLst>
            <pc:docMk/>
            <pc:sldMk cId="2148306948" sldId="936"/>
            <ac:cxnSpMk id="17" creationId="{0CA0FEDD-C000-E454-A6A5-2EC0AE6A7F01}"/>
          </ac:cxnSpMkLst>
        </pc:cxnChg>
        <pc:cxnChg chg="mod">
          <ac:chgData name="Zheng, Hongyu" userId="38f35886-b1d5-4dcd-8e5e-6870381a27e1" providerId="ADAL" clId="{AAF173E0-D50A-3140-BCA8-3C2EA53907E2}" dt="2025-05-31T13:25:51.833" v="1039" actId="14100"/>
          <ac:cxnSpMkLst>
            <pc:docMk/>
            <pc:sldMk cId="2148306948" sldId="936"/>
            <ac:cxnSpMk id="19" creationId="{B8B3792B-A55E-6B15-6F10-DDE2CB8F1339}"/>
          </ac:cxnSpMkLst>
        </pc:cxnChg>
        <pc:cxnChg chg="mod">
          <ac:chgData name="Zheng, Hongyu" userId="38f35886-b1d5-4dcd-8e5e-6870381a27e1" providerId="ADAL" clId="{AAF173E0-D50A-3140-BCA8-3C2EA53907E2}" dt="2025-05-31T13:25:51.833" v="1039" actId="14100"/>
          <ac:cxnSpMkLst>
            <pc:docMk/>
            <pc:sldMk cId="2148306948" sldId="936"/>
            <ac:cxnSpMk id="20" creationId="{A9D5D668-1634-F717-EF31-24A45E95B386}"/>
          </ac:cxnSpMkLst>
        </pc:cxnChg>
        <pc:cxnChg chg="mod">
          <ac:chgData name="Zheng, Hongyu" userId="38f35886-b1d5-4dcd-8e5e-6870381a27e1" providerId="ADAL" clId="{AAF173E0-D50A-3140-BCA8-3C2EA53907E2}" dt="2025-05-31T13:11:20.111" v="938" actId="1037"/>
          <ac:cxnSpMkLst>
            <pc:docMk/>
            <pc:sldMk cId="2148306948" sldId="936"/>
            <ac:cxnSpMk id="21" creationId="{F6687FFC-2F21-B3F2-D689-E8545E0952F2}"/>
          </ac:cxnSpMkLst>
        </pc:cxnChg>
      </pc:sldChg>
      <pc:sldChg chg="addSp delSp modSp add mod addAnim delAnim modAnim chgLayout modNotesTx">
        <pc:chgData name="Zheng, Hongyu" userId="38f35886-b1d5-4dcd-8e5e-6870381a27e1" providerId="ADAL" clId="{AAF173E0-D50A-3140-BCA8-3C2EA53907E2}" dt="2025-06-01T19:26:32.994" v="2527"/>
        <pc:sldMkLst>
          <pc:docMk/>
          <pc:sldMk cId="2675726089" sldId="937"/>
        </pc:sldMkLst>
        <pc:spChg chg="mod">
          <ac:chgData name="Zheng, Hongyu" userId="38f35886-b1d5-4dcd-8e5e-6870381a27e1" providerId="ADAL" clId="{AAF173E0-D50A-3140-BCA8-3C2EA53907E2}" dt="2025-05-31T23:04:34.699" v="1341" actId="1076"/>
          <ac:spMkLst>
            <pc:docMk/>
            <pc:sldMk cId="2675726089" sldId="937"/>
            <ac:spMk id="3" creationId="{61FF5D11-216D-44A4-D77D-EFDB87A660F6}"/>
          </ac:spMkLst>
        </pc:spChg>
        <pc:spChg chg="mod ord">
          <ac:chgData name="Zheng, Hongyu" userId="38f35886-b1d5-4dcd-8e5e-6870381a27e1" providerId="ADAL" clId="{AAF173E0-D50A-3140-BCA8-3C2EA53907E2}" dt="2025-05-31T03:12:05.037" v="598" actId="6264"/>
          <ac:spMkLst>
            <pc:docMk/>
            <pc:sldMk cId="2675726089" sldId="937"/>
            <ac:spMk id="5" creationId="{8883CB51-BB4C-8A92-180E-7E1AEC9FEE0C}"/>
          </ac:spMkLst>
        </pc:spChg>
        <pc:spChg chg="mod ord">
          <ac:chgData name="Zheng, Hongyu" userId="38f35886-b1d5-4dcd-8e5e-6870381a27e1" providerId="ADAL" clId="{AAF173E0-D50A-3140-BCA8-3C2EA53907E2}" dt="2025-05-31T23:07:09.081" v="1387" actId="948"/>
          <ac:spMkLst>
            <pc:docMk/>
            <pc:sldMk cId="2675726089" sldId="937"/>
            <ac:spMk id="11" creationId="{0AF6FF57-C0F6-ECF0-55FF-CF8E27310D18}"/>
          </ac:spMkLst>
        </pc:spChg>
        <pc:spChg chg="add mod">
          <ac:chgData name="Zheng, Hongyu" userId="38f35886-b1d5-4dcd-8e5e-6870381a27e1" providerId="ADAL" clId="{AAF173E0-D50A-3140-BCA8-3C2EA53907E2}" dt="2025-06-01T01:14:44.326" v="1491" actId="20577"/>
          <ac:spMkLst>
            <pc:docMk/>
            <pc:sldMk cId="2675726089" sldId="937"/>
            <ac:spMk id="15" creationId="{B3E313B8-75E4-9316-0693-E7456FD9715C}"/>
          </ac:spMkLst>
        </pc:spChg>
        <pc:spChg chg="add mod">
          <ac:chgData name="Zheng, Hongyu" userId="38f35886-b1d5-4dcd-8e5e-6870381a27e1" providerId="ADAL" clId="{AAF173E0-D50A-3140-BCA8-3C2EA53907E2}" dt="2025-06-01T19:26:32.994" v="2527"/>
          <ac:spMkLst>
            <pc:docMk/>
            <pc:sldMk cId="2675726089" sldId="937"/>
            <ac:spMk id="16" creationId="{9C73B1CC-981E-1568-CE31-658CF2C48DF1}"/>
          </ac:spMkLst>
        </pc:spChg>
        <pc:spChg chg="add mod">
          <ac:chgData name="Zheng, Hongyu" userId="38f35886-b1d5-4dcd-8e5e-6870381a27e1" providerId="ADAL" clId="{AAF173E0-D50A-3140-BCA8-3C2EA53907E2}" dt="2025-05-31T23:07:29.149" v="1398" actId="1036"/>
          <ac:spMkLst>
            <pc:docMk/>
            <pc:sldMk cId="2675726089" sldId="937"/>
            <ac:spMk id="25" creationId="{1636987A-70DB-C3F5-0F30-8E28A641CEE8}"/>
          </ac:spMkLst>
        </pc:spChg>
        <pc:grpChg chg="mod">
          <ac:chgData name="Zheng, Hongyu" userId="38f35886-b1d5-4dcd-8e5e-6870381a27e1" providerId="ADAL" clId="{AAF173E0-D50A-3140-BCA8-3C2EA53907E2}" dt="2025-05-31T23:07:29.149" v="1398" actId="1036"/>
          <ac:grpSpMkLst>
            <pc:docMk/>
            <pc:sldMk cId="2675726089" sldId="937"/>
            <ac:grpSpMk id="6" creationId="{A8849EA9-9BA0-6E92-3EE9-F4F2E002CCFE}"/>
          </ac:grpSpMkLst>
        </pc:grpChg>
      </pc:sldChg>
      <pc:sldChg chg="add del modNotesTx">
        <pc:chgData name="Zheng, Hongyu" userId="38f35886-b1d5-4dcd-8e5e-6870381a27e1" providerId="ADAL" clId="{AAF173E0-D50A-3140-BCA8-3C2EA53907E2}" dt="2025-05-31T03:13:11.142" v="613" actId="2696"/>
        <pc:sldMkLst>
          <pc:docMk/>
          <pc:sldMk cId="297837956" sldId="938"/>
        </pc:sldMkLst>
      </pc:sldChg>
      <pc:sldChg chg="addSp delSp modSp add mod">
        <pc:chgData name="Zheng, Hongyu" userId="38f35886-b1d5-4dcd-8e5e-6870381a27e1" providerId="ADAL" clId="{AAF173E0-D50A-3140-BCA8-3C2EA53907E2}" dt="2025-06-01T19:27:16.357" v="2545"/>
        <pc:sldMkLst>
          <pc:docMk/>
          <pc:sldMk cId="3704334978" sldId="938"/>
        </pc:sldMkLst>
        <pc:spChg chg="mod">
          <ac:chgData name="Zheng, Hongyu" userId="38f35886-b1d5-4dcd-8e5e-6870381a27e1" providerId="ADAL" clId="{AAF173E0-D50A-3140-BCA8-3C2EA53907E2}" dt="2025-06-01T01:13:37.147" v="1478" actId="207"/>
          <ac:spMkLst>
            <pc:docMk/>
            <pc:sldMk cId="3704334978" sldId="938"/>
            <ac:spMk id="7" creationId="{73E5234E-2F2C-EEFE-5289-6EFB428F3E33}"/>
          </ac:spMkLst>
        </pc:spChg>
        <pc:spChg chg="mod">
          <ac:chgData name="Zheng, Hongyu" userId="38f35886-b1d5-4dcd-8e5e-6870381a27e1" providerId="ADAL" clId="{AAF173E0-D50A-3140-BCA8-3C2EA53907E2}" dt="2025-05-31T23:15:21.550" v="1462" actId="208"/>
          <ac:spMkLst>
            <pc:docMk/>
            <pc:sldMk cId="3704334978" sldId="938"/>
            <ac:spMk id="8" creationId="{482B5F43-0B98-D70D-35C5-DD3C3646B8F8}"/>
          </ac:spMkLst>
        </pc:spChg>
        <pc:spChg chg="add mod">
          <ac:chgData name="Zheng, Hongyu" userId="38f35886-b1d5-4dcd-8e5e-6870381a27e1" providerId="ADAL" clId="{AAF173E0-D50A-3140-BCA8-3C2EA53907E2}" dt="2025-06-01T19:27:16.357" v="2545"/>
          <ac:spMkLst>
            <pc:docMk/>
            <pc:sldMk cId="3704334978" sldId="938"/>
            <ac:spMk id="10" creationId="{8FC60E86-853D-EFF4-79E3-1DBD006E97E1}"/>
          </ac:spMkLst>
        </pc:spChg>
      </pc:sldChg>
      <pc:sldChg chg="addSp delSp modSp add mod">
        <pc:chgData name="Zheng, Hongyu" userId="38f35886-b1d5-4dcd-8e5e-6870381a27e1" providerId="ADAL" clId="{AAF173E0-D50A-3140-BCA8-3C2EA53907E2}" dt="2025-06-01T19:27:22.380" v="2547"/>
        <pc:sldMkLst>
          <pc:docMk/>
          <pc:sldMk cId="1809508784" sldId="939"/>
        </pc:sldMkLst>
        <pc:spChg chg="add mod">
          <ac:chgData name="Zheng, Hongyu" userId="38f35886-b1d5-4dcd-8e5e-6870381a27e1" providerId="ADAL" clId="{AAF173E0-D50A-3140-BCA8-3C2EA53907E2}" dt="2025-06-01T19:27:22.380" v="2547"/>
          <ac:spMkLst>
            <pc:docMk/>
            <pc:sldMk cId="1809508784" sldId="939"/>
            <ac:spMk id="4" creationId="{5AFF0C33-FD54-7FE8-9C61-1D2824A5D509}"/>
          </ac:spMkLst>
        </pc:spChg>
      </pc:sldChg>
      <pc:sldMasterChg chg="addSp delSp modSp mod modSldLayout">
        <pc:chgData name="Zheng, Hongyu" userId="38f35886-b1d5-4dcd-8e5e-6870381a27e1" providerId="ADAL" clId="{AAF173E0-D50A-3140-BCA8-3C2EA53907E2}" dt="2025-05-31T02:03:37.092" v="267"/>
        <pc:sldMasterMkLst>
          <pc:docMk/>
          <pc:sldMasterMk cId="1988917087" sldId="2147483672"/>
        </pc:sldMasterMkLst>
        <pc:spChg chg="add mod">
          <ac:chgData name="Zheng, Hongyu" userId="38f35886-b1d5-4dcd-8e5e-6870381a27e1" providerId="ADAL" clId="{AAF173E0-D50A-3140-BCA8-3C2EA53907E2}" dt="2025-05-31T02:01:33.461" v="236" actId="14100"/>
          <ac:spMkLst>
            <pc:docMk/>
            <pc:sldMasterMk cId="1988917087" sldId="2147483672"/>
            <ac:spMk id="8" creationId="{51772F0C-E28C-C337-E64D-6600EC27761A}"/>
          </ac:spMkLst>
        </pc:spChg>
        <pc:spChg chg="add mod">
          <ac:chgData name="Zheng, Hongyu" userId="38f35886-b1d5-4dcd-8e5e-6870381a27e1" providerId="ADAL" clId="{AAF173E0-D50A-3140-BCA8-3C2EA53907E2}" dt="2025-05-31T02:02:08.247" v="258" actId="1036"/>
          <ac:spMkLst>
            <pc:docMk/>
            <pc:sldMasterMk cId="1988917087" sldId="2147483672"/>
            <ac:spMk id="9" creationId="{FF85B27E-98E2-1E23-6EC7-6BFCC3ABF0E6}"/>
          </ac:spMkLst>
        </pc:spChg>
        <pc:spChg chg="mod">
          <ac:chgData name="Zheng, Hongyu" userId="38f35886-b1d5-4dcd-8e5e-6870381a27e1" providerId="ADAL" clId="{AAF173E0-D50A-3140-BCA8-3C2EA53907E2}" dt="2025-05-31T02:01:52.532" v="257" actId="1037"/>
          <ac:spMkLst>
            <pc:docMk/>
            <pc:sldMasterMk cId="1988917087" sldId="2147483672"/>
            <ac:spMk id="11" creationId="{95A16398-CB52-5E17-9161-37F9BE70D9A0}"/>
          </ac:spMkLst>
        </pc:spChg>
        <pc:spChg chg="mod">
          <ac:chgData name="Zheng, Hongyu" userId="38f35886-b1d5-4dcd-8e5e-6870381a27e1" providerId="ADAL" clId="{AAF173E0-D50A-3140-BCA8-3C2EA53907E2}" dt="2025-05-31T02:01:52.532" v="257" actId="1037"/>
          <ac:spMkLst>
            <pc:docMk/>
            <pc:sldMasterMk cId="1988917087" sldId="2147483672"/>
            <ac:spMk id="12" creationId="{58BCA54D-1CFC-D2B8-73DE-51D55A428A1A}"/>
          </ac:spMkLst>
        </pc:spChg>
        <pc:spChg chg="mod">
          <ac:chgData name="Zheng, Hongyu" userId="38f35886-b1d5-4dcd-8e5e-6870381a27e1" providerId="ADAL" clId="{AAF173E0-D50A-3140-BCA8-3C2EA53907E2}" dt="2025-05-31T02:01:52.532" v="257" actId="1037"/>
          <ac:spMkLst>
            <pc:docMk/>
            <pc:sldMasterMk cId="1988917087" sldId="2147483672"/>
            <ac:spMk id="13" creationId="{5DEE819F-B464-EBF1-1B25-9A55A2ED56E5}"/>
          </ac:spMkLst>
        </pc:spChg>
        <pc:grpChg chg="add mod">
          <ac:chgData name="Zheng, Hongyu" userId="38f35886-b1d5-4dcd-8e5e-6870381a27e1" providerId="ADAL" clId="{AAF173E0-D50A-3140-BCA8-3C2EA53907E2}" dt="2025-05-31T02:01:52.532" v="257" actId="1037"/>
          <ac:grpSpMkLst>
            <pc:docMk/>
            <pc:sldMasterMk cId="1988917087" sldId="2147483672"/>
            <ac:grpSpMk id="10" creationId="{F23D74F8-201B-FE5E-A1ED-04A47FDFA947}"/>
          </ac:grpSpMkLst>
        </pc:grpChg>
        <pc:sldLayoutChg chg="addSp delSp modSp mod">
          <pc:chgData name="Zheng, Hongyu" userId="38f35886-b1d5-4dcd-8e5e-6870381a27e1" providerId="ADAL" clId="{AAF173E0-D50A-3140-BCA8-3C2EA53907E2}" dt="2025-05-31T02:01:11.768" v="235" actId="207"/>
          <pc:sldLayoutMkLst>
            <pc:docMk/>
            <pc:sldMasterMk cId="1988917087" sldId="2147483672"/>
            <pc:sldLayoutMk cId="2735730914" sldId="2147483673"/>
          </pc:sldLayoutMkLst>
          <pc:spChg chg="add del mod">
            <ac:chgData name="Zheng, Hongyu" userId="38f35886-b1d5-4dcd-8e5e-6870381a27e1" providerId="ADAL" clId="{AAF173E0-D50A-3140-BCA8-3C2EA53907E2}" dt="2025-05-31T01:52:12.631" v="125" actId="14100"/>
            <ac:spMkLst>
              <pc:docMk/>
              <pc:sldMasterMk cId="1988917087" sldId="2147483672"/>
              <pc:sldLayoutMk cId="2735730914" sldId="2147483673"/>
              <ac:spMk id="2" creationId="{00000000-0000-0000-0000-000000000000}"/>
            </ac:spMkLst>
          </pc:spChg>
          <pc:spChg chg="add mod">
            <ac:chgData name="Zheng, Hongyu" userId="38f35886-b1d5-4dcd-8e5e-6870381a27e1" providerId="ADAL" clId="{AAF173E0-D50A-3140-BCA8-3C2EA53907E2}" dt="2025-05-31T02:01:11.768" v="235" actId="207"/>
            <ac:spMkLst>
              <pc:docMk/>
              <pc:sldMasterMk cId="1988917087" sldId="2147483672"/>
              <pc:sldLayoutMk cId="2735730914" sldId="2147483673"/>
              <ac:spMk id="4" creationId="{B06A7541-F643-2724-EAFB-C35195827CD2}"/>
            </ac:spMkLst>
          </pc:spChg>
          <pc:spChg chg="mod">
            <ac:chgData name="Zheng, Hongyu" userId="38f35886-b1d5-4dcd-8e5e-6870381a27e1" providerId="ADAL" clId="{AAF173E0-D50A-3140-BCA8-3C2EA53907E2}" dt="2025-05-31T01:52:26.903" v="128" actId="1076"/>
            <ac:spMkLst>
              <pc:docMk/>
              <pc:sldMasterMk cId="1988917087" sldId="2147483672"/>
              <pc:sldLayoutMk cId="2735730914" sldId="2147483673"/>
              <ac:spMk id="6" creationId="{BF95CCC1-E052-E37A-D330-12422AB64C6E}"/>
            </ac:spMkLst>
          </pc:spChg>
          <pc:spChg chg="mod">
            <ac:chgData name="Zheng, Hongyu" userId="38f35886-b1d5-4dcd-8e5e-6870381a27e1" providerId="ADAL" clId="{AAF173E0-D50A-3140-BCA8-3C2EA53907E2}" dt="2025-05-31T01:52:26.903" v="128" actId="1076"/>
            <ac:spMkLst>
              <pc:docMk/>
              <pc:sldMasterMk cId="1988917087" sldId="2147483672"/>
              <pc:sldLayoutMk cId="2735730914" sldId="2147483673"/>
              <ac:spMk id="7" creationId="{8CE1D120-E65E-0D70-E4D1-3524526EAD7C}"/>
            </ac:spMkLst>
          </pc:spChg>
          <pc:spChg chg="mod">
            <ac:chgData name="Zheng, Hongyu" userId="38f35886-b1d5-4dcd-8e5e-6870381a27e1" providerId="ADAL" clId="{AAF173E0-D50A-3140-BCA8-3C2EA53907E2}" dt="2025-05-31T01:52:26.903" v="128" actId="1076"/>
            <ac:spMkLst>
              <pc:docMk/>
              <pc:sldMasterMk cId="1988917087" sldId="2147483672"/>
              <pc:sldLayoutMk cId="2735730914" sldId="2147483673"/>
              <ac:spMk id="9" creationId="{F35E4007-F4C5-3C44-096B-A41672FC105B}"/>
            </ac:spMkLst>
          </pc:spChg>
          <pc:spChg chg="add del mod">
            <ac:chgData name="Zheng, Hongyu" userId="38f35886-b1d5-4dcd-8e5e-6870381a27e1" providerId="ADAL" clId="{AAF173E0-D50A-3140-BCA8-3C2EA53907E2}" dt="2025-05-31T01:51:44.426" v="123" actId="3064"/>
            <ac:spMkLst>
              <pc:docMk/>
              <pc:sldMasterMk cId="1988917087" sldId="2147483672"/>
              <pc:sldLayoutMk cId="2735730914" sldId="2147483673"/>
              <ac:spMk id="22" creationId="{7AFA34ED-DBD1-1C2D-EF8D-198999B6AE3F}"/>
            </ac:spMkLst>
          </pc:spChg>
          <pc:spChg chg="add del mod">
            <ac:chgData name="Zheng, Hongyu" userId="38f35886-b1d5-4dcd-8e5e-6870381a27e1" providerId="ADAL" clId="{AAF173E0-D50A-3140-BCA8-3C2EA53907E2}" dt="2025-05-31T01:52:17.181" v="126" actId="1076"/>
            <ac:spMkLst>
              <pc:docMk/>
              <pc:sldMasterMk cId="1988917087" sldId="2147483672"/>
              <pc:sldLayoutMk cId="2735730914" sldId="2147483673"/>
              <ac:spMk id="23" creationId="{75F50D0B-B20A-6A78-0D9D-0386EA2E24FB}"/>
            </ac:spMkLst>
          </pc:spChg>
          <pc:grpChg chg="add mod">
            <ac:chgData name="Zheng, Hongyu" userId="38f35886-b1d5-4dcd-8e5e-6870381a27e1" providerId="ADAL" clId="{AAF173E0-D50A-3140-BCA8-3C2EA53907E2}" dt="2025-05-31T01:52:26.903" v="128" actId="1076"/>
            <ac:grpSpMkLst>
              <pc:docMk/>
              <pc:sldMasterMk cId="1988917087" sldId="2147483672"/>
              <pc:sldLayoutMk cId="2735730914" sldId="2147483673"/>
              <ac:grpSpMk id="3" creationId="{AFF541E4-C43E-31A5-053C-814718E23795}"/>
            </ac:grpSpMkLst>
          </pc:grpChg>
        </pc:sldLayoutChg>
        <pc:sldLayoutChg chg="addSp delSp modSp mod">
          <pc:chgData name="Zheng, Hongyu" userId="38f35886-b1d5-4dcd-8e5e-6870381a27e1" providerId="ADAL" clId="{AAF173E0-D50A-3140-BCA8-3C2EA53907E2}" dt="2025-05-31T01:58:30.241" v="216" actId="207"/>
          <pc:sldLayoutMkLst>
            <pc:docMk/>
            <pc:sldMasterMk cId="1988917087" sldId="2147483672"/>
            <pc:sldLayoutMk cId="1793385467" sldId="2147483674"/>
          </pc:sldLayoutMkLst>
          <pc:spChg chg="mod">
            <ac:chgData name="Zheng, Hongyu" userId="38f35886-b1d5-4dcd-8e5e-6870381a27e1" providerId="ADAL" clId="{AAF173E0-D50A-3140-BCA8-3C2EA53907E2}" dt="2025-05-31T01:43:25.036" v="31" actId="207"/>
            <ac:spMkLst>
              <pc:docMk/>
              <pc:sldMasterMk cId="1988917087" sldId="2147483672"/>
              <pc:sldLayoutMk cId="1793385467" sldId="2147483674"/>
              <ac:spMk id="2" creationId="{00000000-0000-0000-0000-000000000000}"/>
            </ac:spMkLst>
          </pc:spChg>
          <pc:spChg chg="add del mod">
            <ac:chgData name="Zheng, Hongyu" userId="38f35886-b1d5-4dcd-8e5e-6870381a27e1" providerId="ADAL" clId="{AAF173E0-D50A-3140-BCA8-3C2EA53907E2}" dt="2025-05-31T01:58:30.241" v="216" actId="207"/>
            <ac:spMkLst>
              <pc:docMk/>
              <pc:sldMasterMk cId="1988917087" sldId="2147483672"/>
              <pc:sldLayoutMk cId="1793385467" sldId="2147483674"/>
              <ac:spMk id="7" creationId="{27FB5193-59EE-7EE7-0948-C4F55ABC9A8D}"/>
            </ac:spMkLst>
          </pc:spChg>
        </pc:sldLayoutChg>
        <pc:sldLayoutChg chg="addSp delSp modSp mod">
          <pc:chgData name="Zheng, Hongyu" userId="38f35886-b1d5-4dcd-8e5e-6870381a27e1" providerId="ADAL" clId="{AAF173E0-D50A-3140-BCA8-3C2EA53907E2}" dt="2025-05-31T02:03:32.127" v="264"/>
          <pc:sldLayoutMkLst>
            <pc:docMk/>
            <pc:sldMasterMk cId="1988917087" sldId="2147483672"/>
            <pc:sldLayoutMk cId="52048249" sldId="2147483675"/>
          </pc:sldLayoutMkLst>
          <pc:spChg chg="mod">
            <ac:chgData name="Zheng, Hongyu" userId="38f35886-b1d5-4dcd-8e5e-6870381a27e1" providerId="ADAL" clId="{AAF173E0-D50A-3140-BCA8-3C2EA53907E2}" dt="2025-05-31T01:43:29.851" v="32" actId="207"/>
            <ac:spMkLst>
              <pc:docMk/>
              <pc:sldMasterMk cId="1988917087" sldId="2147483672"/>
              <pc:sldLayoutMk cId="52048249" sldId="2147483675"/>
              <ac:spMk id="2" creationId="{00000000-0000-0000-0000-000000000000}"/>
            </ac:spMkLst>
          </pc:spChg>
          <pc:spChg chg="add mod">
            <ac:chgData name="Zheng, Hongyu" userId="38f35886-b1d5-4dcd-8e5e-6870381a27e1" providerId="ADAL" clId="{AAF173E0-D50A-3140-BCA8-3C2EA53907E2}" dt="2025-05-31T02:03:32.127" v="264"/>
            <ac:spMkLst>
              <pc:docMk/>
              <pc:sldMasterMk cId="1988917087" sldId="2147483672"/>
              <pc:sldLayoutMk cId="52048249" sldId="2147483675"/>
              <ac:spMk id="3" creationId="{0D10034C-5CDE-A1F5-4320-1E916DFF51C4}"/>
            </ac:spMkLst>
          </pc:spChg>
        </pc:sldLayoutChg>
        <pc:sldLayoutChg chg="addSp delSp modSp mod">
          <pc:chgData name="Zheng, Hongyu" userId="38f35886-b1d5-4dcd-8e5e-6870381a27e1" providerId="ADAL" clId="{AAF173E0-D50A-3140-BCA8-3C2EA53907E2}" dt="2025-05-31T02:03:33.777" v="265"/>
          <pc:sldLayoutMkLst>
            <pc:docMk/>
            <pc:sldMasterMk cId="1988917087" sldId="2147483672"/>
            <pc:sldLayoutMk cId="148033515" sldId="2147483676"/>
          </pc:sldLayoutMkLst>
          <pc:spChg chg="mod">
            <ac:chgData name="Zheng, Hongyu" userId="38f35886-b1d5-4dcd-8e5e-6870381a27e1" providerId="ADAL" clId="{AAF173E0-D50A-3140-BCA8-3C2EA53907E2}" dt="2025-05-31T01:46:41.038" v="66" actId="12"/>
            <ac:spMkLst>
              <pc:docMk/>
              <pc:sldMasterMk cId="1988917087" sldId="2147483672"/>
              <pc:sldLayoutMk cId="148033515" sldId="2147483676"/>
              <ac:spMk id="3" creationId="{00000000-0000-0000-0000-000000000000}"/>
            </ac:spMkLst>
          </pc:spChg>
          <pc:spChg chg="mod">
            <ac:chgData name="Zheng, Hongyu" userId="38f35886-b1d5-4dcd-8e5e-6870381a27e1" providerId="ADAL" clId="{AAF173E0-D50A-3140-BCA8-3C2EA53907E2}" dt="2025-05-31T01:43:32.812" v="33" actId="207"/>
            <ac:spMkLst>
              <pc:docMk/>
              <pc:sldMasterMk cId="1988917087" sldId="2147483672"/>
              <pc:sldLayoutMk cId="148033515" sldId="2147483676"/>
              <ac:spMk id="7" creationId="{17CD425C-7F4A-FA3E-C97E-D2E7BD609B06}"/>
            </ac:spMkLst>
          </pc:spChg>
          <pc:spChg chg="add mod">
            <ac:chgData name="Zheng, Hongyu" userId="38f35886-b1d5-4dcd-8e5e-6870381a27e1" providerId="ADAL" clId="{AAF173E0-D50A-3140-BCA8-3C2EA53907E2}" dt="2025-05-31T02:03:33.777" v="265"/>
            <ac:spMkLst>
              <pc:docMk/>
              <pc:sldMasterMk cId="1988917087" sldId="2147483672"/>
              <pc:sldLayoutMk cId="148033515" sldId="2147483676"/>
              <ac:spMk id="14" creationId="{AD761676-9773-9342-6F85-68DA16A9CE48}"/>
            </ac:spMkLst>
          </pc:spChg>
        </pc:sldLayoutChg>
        <pc:sldLayoutChg chg="addSp delSp modSp mod">
          <pc:chgData name="Zheng, Hongyu" userId="38f35886-b1d5-4dcd-8e5e-6870381a27e1" providerId="ADAL" clId="{AAF173E0-D50A-3140-BCA8-3C2EA53907E2}" dt="2025-05-31T02:03:34.823" v="266"/>
          <pc:sldLayoutMkLst>
            <pc:docMk/>
            <pc:sldMasterMk cId="1988917087" sldId="2147483672"/>
            <pc:sldLayoutMk cId="347803006" sldId="2147483679"/>
          </pc:sldLayoutMkLst>
          <pc:spChg chg="add mod">
            <ac:chgData name="Zheng, Hongyu" userId="38f35886-b1d5-4dcd-8e5e-6870381a27e1" providerId="ADAL" clId="{AAF173E0-D50A-3140-BCA8-3C2EA53907E2}" dt="2025-05-31T02:03:34.823" v="266"/>
            <ac:spMkLst>
              <pc:docMk/>
              <pc:sldMasterMk cId="1988917087" sldId="2147483672"/>
              <pc:sldLayoutMk cId="347803006" sldId="2147483679"/>
              <ac:spMk id="12" creationId="{AD47DA86-7A89-6D2B-FC33-672B372F1E36}"/>
            </ac:spMkLst>
          </pc:spChg>
          <pc:spChg chg="mod">
            <ac:chgData name="Zheng, Hongyu" userId="38f35886-b1d5-4dcd-8e5e-6870381a27e1" providerId="ADAL" clId="{AAF173E0-D50A-3140-BCA8-3C2EA53907E2}" dt="2025-05-31T01:47:30.691" v="68" actId="12"/>
            <ac:spMkLst>
              <pc:docMk/>
              <pc:sldMasterMk cId="1988917087" sldId="2147483672"/>
              <pc:sldLayoutMk cId="347803006" sldId="2147483679"/>
              <ac:spMk id="13" creationId="{00000000-0000-0000-0000-000000000000}"/>
            </ac:spMkLst>
          </pc:spChg>
        </pc:sldLayoutChg>
        <pc:sldLayoutChg chg="addSp delSp modSp mod">
          <pc:chgData name="Zheng, Hongyu" userId="38f35886-b1d5-4dcd-8e5e-6870381a27e1" providerId="ADAL" clId="{AAF173E0-D50A-3140-BCA8-3C2EA53907E2}" dt="2025-05-31T02:00:12.042" v="224" actId="207"/>
          <pc:sldLayoutMkLst>
            <pc:docMk/>
            <pc:sldMasterMk cId="1988917087" sldId="2147483672"/>
            <pc:sldLayoutMk cId="1004327369" sldId="2147483681"/>
          </pc:sldLayoutMkLst>
          <pc:spChg chg="add mod">
            <ac:chgData name="Zheng, Hongyu" userId="38f35886-b1d5-4dcd-8e5e-6870381a27e1" providerId="ADAL" clId="{AAF173E0-D50A-3140-BCA8-3C2EA53907E2}" dt="2025-05-31T02:00:12.042" v="224" actId="207"/>
            <ac:spMkLst>
              <pc:docMk/>
              <pc:sldMasterMk cId="1988917087" sldId="2147483672"/>
              <pc:sldLayoutMk cId="1004327369" sldId="2147483681"/>
              <ac:spMk id="2" creationId="{4F705037-4848-867D-9480-193B053CBBD1}"/>
            </ac:spMkLst>
          </pc:spChg>
        </pc:sldLayoutChg>
        <pc:sldLayoutChg chg="addSp delSp modSp mod">
          <pc:chgData name="Zheng, Hongyu" userId="38f35886-b1d5-4dcd-8e5e-6870381a27e1" providerId="ADAL" clId="{AAF173E0-D50A-3140-BCA8-3C2EA53907E2}" dt="2025-05-31T02:03:37.092" v="267"/>
          <pc:sldLayoutMkLst>
            <pc:docMk/>
            <pc:sldMasterMk cId="1988917087" sldId="2147483672"/>
            <pc:sldLayoutMk cId="539552946" sldId="2147483682"/>
          </pc:sldLayoutMkLst>
          <pc:spChg chg="mod">
            <ac:chgData name="Zheng, Hongyu" userId="38f35886-b1d5-4dcd-8e5e-6870381a27e1" providerId="ADAL" clId="{AAF173E0-D50A-3140-BCA8-3C2EA53907E2}" dt="2025-05-31T01:43:51.568" v="36" actId="207"/>
            <ac:spMkLst>
              <pc:docMk/>
              <pc:sldMasterMk cId="1988917087" sldId="2147483672"/>
              <pc:sldLayoutMk cId="539552946" sldId="2147483682"/>
              <ac:spMk id="3" creationId="{00000000-0000-0000-0000-000000000000}"/>
            </ac:spMkLst>
          </pc:spChg>
          <pc:spChg chg="add mod">
            <ac:chgData name="Zheng, Hongyu" userId="38f35886-b1d5-4dcd-8e5e-6870381a27e1" providerId="ADAL" clId="{AAF173E0-D50A-3140-BCA8-3C2EA53907E2}" dt="2025-05-31T02:03:37.092" v="267"/>
            <ac:spMkLst>
              <pc:docMk/>
              <pc:sldMasterMk cId="1988917087" sldId="2147483672"/>
              <pc:sldLayoutMk cId="539552946" sldId="2147483682"/>
              <ac:spMk id="10" creationId="{A8BF5B60-4B3A-5A9D-7459-68440DB8F161}"/>
            </ac:spMkLst>
          </pc:spChg>
          <pc:spChg chg="mod">
            <ac:chgData name="Zheng, Hongyu" userId="38f35886-b1d5-4dcd-8e5e-6870381a27e1" providerId="ADAL" clId="{AAF173E0-D50A-3140-BCA8-3C2EA53907E2}" dt="2025-05-31T01:43:49.551" v="35" actId="207"/>
            <ac:spMkLst>
              <pc:docMk/>
              <pc:sldMasterMk cId="1988917087" sldId="2147483672"/>
              <pc:sldLayoutMk cId="539552946" sldId="2147483682"/>
              <ac:spMk id="12" creationId="{7DE3D35A-030F-2E80-B473-B797F6E85CCF}"/>
            </ac:spMkLst>
          </pc:spChg>
        </pc:sldLayoutChg>
      </pc:sldMasterChg>
    </pc:docChg>
  </pc:docChgLst>
  <pc:docChgLst>
    <pc:chgData name="Hongyu Zheng" userId="246dcdf1-e9b8-44eb-a38e-8c3f9a7b643a" providerId="ADAL" clId="{59EEB883-4727-2D41-ACF7-DB4CF52B6E8F}"/>
    <pc:docChg chg="custSel addSld delSld modSld sldOrd">
      <pc:chgData name="Hongyu Zheng" userId="246dcdf1-e9b8-44eb-a38e-8c3f9a7b643a" providerId="ADAL" clId="{59EEB883-4727-2D41-ACF7-DB4CF52B6E8F}" dt="2024-04-04T15:28:34.201" v="405" actId="20577"/>
      <pc:docMkLst>
        <pc:docMk/>
      </pc:docMkLst>
      <pc:sldChg chg="modSp mod modNotesTx">
        <pc:chgData name="Hongyu Zheng" userId="246dcdf1-e9b8-44eb-a38e-8c3f9a7b643a" providerId="ADAL" clId="{59EEB883-4727-2D41-ACF7-DB4CF52B6E8F}" dt="2024-04-04T03:41:40.371" v="401" actId="20577"/>
        <pc:sldMkLst>
          <pc:docMk/>
          <pc:sldMk cId="4272546843" sldId="257"/>
        </pc:sldMkLst>
      </pc:sldChg>
      <pc:sldChg chg="modNotesTx">
        <pc:chgData name="Hongyu Zheng" userId="246dcdf1-e9b8-44eb-a38e-8c3f9a7b643a" providerId="ADAL" clId="{59EEB883-4727-2D41-ACF7-DB4CF52B6E8F}" dt="2024-04-04T00:37:11.666" v="188" actId="20577"/>
        <pc:sldMkLst>
          <pc:docMk/>
          <pc:sldMk cId="1424840509" sldId="304"/>
        </pc:sldMkLst>
      </pc:sldChg>
      <pc:sldChg chg="modNotesTx">
        <pc:chgData name="Hongyu Zheng" userId="246dcdf1-e9b8-44eb-a38e-8c3f9a7b643a" providerId="ADAL" clId="{59EEB883-4727-2D41-ACF7-DB4CF52B6E8F}" dt="2024-04-04T01:59:35.019" v="295" actId="20577"/>
        <pc:sldMkLst>
          <pc:docMk/>
          <pc:sldMk cId="1105710348" sldId="362"/>
        </pc:sldMkLst>
      </pc:sldChg>
      <pc:sldChg chg="addSp delSp modSp mod">
        <pc:chgData name="Hongyu Zheng" userId="246dcdf1-e9b8-44eb-a38e-8c3f9a7b643a" providerId="ADAL" clId="{59EEB883-4727-2D41-ACF7-DB4CF52B6E8F}" dt="2024-04-04T04:11:08.978" v="404" actId="478"/>
        <pc:sldMkLst>
          <pc:docMk/>
          <pc:sldMk cId="1081844725" sldId="381"/>
        </pc:sldMkLst>
      </pc:sldChg>
      <pc:sldChg chg="modNotesTx">
        <pc:chgData name="Hongyu Zheng" userId="246dcdf1-e9b8-44eb-a38e-8c3f9a7b643a" providerId="ADAL" clId="{59EEB883-4727-2D41-ACF7-DB4CF52B6E8F}" dt="2024-04-04T03:08:50.178" v="387" actId="20577"/>
        <pc:sldMkLst>
          <pc:docMk/>
          <pc:sldMk cId="2432244421" sldId="395"/>
        </pc:sldMkLst>
      </pc:sldChg>
      <pc:sldChg chg="modNotesTx">
        <pc:chgData name="Hongyu Zheng" userId="246dcdf1-e9b8-44eb-a38e-8c3f9a7b643a" providerId="ADAL" clId="{59EEB883-4727-2D41-ACF7-DB4CF52B6E8F}" dt="2024-04-04T02:56:37.659" v="315" actId="20577"/>
        <pc:sldMkLst>
          <pc:docMk/>
          <pc:sldMk cId="3010060167" sldId="411"/>
        </pc:sldMkLst>
      </pc:sldChg>
      <pc:sldChg chg="modNotesTx">
        <pc:chgData name="Hongyu Zheng" userId="246dcdf1-e9b8-44eb-a38e-8c3f9a7b643a" providerId="ADAL" clId="{59EEB883-4727-2D41-ACF7-DB4CF52B6E8F}" dt="2024-04-04T15:28:34.201" v="405" actId="20577"/>
        <pc:sldMkLst>
          <pc:docMk/>
          <pc:sldMk cId="1662670484" sldId="412"/>
        </pc:sldMkLst>
      </pc:sldChg>
      <pc:sldChg chg="add">
        <pc:chgData name="Hongyu Zheng" userId="246dcdf1-e9b8-44eb-a38e-8c3f9a7b643a" providerId="ADAL" clId="{59EEB883-4727-2D41-ACF7-DB4CF52B6E8F}" dt="2024-04-03T03:57:43.295" v="14"/>
        <pc:sldMkLst>
          <pc:docMk/>
          <pc:sldMk cId="1032171796" sldId="893"/>
        </pc:sldMkLst>
      </pc:sldChg>
      <pc:sldChg chg="del ord">
        <pc:chgData name="Hongyu Zheng" userId="246dcdf1-e9b8-44eb-a38e-8c3f9a7b643a" providerId="ADAL" clId="{59EEB883-4727-2D41-ACF7-DB4CF52B6E8F}" dt="2024-04-03T03:57:41.488" v="13" actId="2696"/>
        <pc:sldMkLst>
          <pc:docMk/>
          <pc:sldMk cId="3554030678" sldId="893"/>
        </pc:sldMkLst>
      </pc:sldChg>
      <pc:sldChg chg="modSp modAnim modNotesTx">
        <pc:chgData name="Hongyu Zheng" userId="246dcdf1-e9b8-44eb-a38e-8c3f9a7b643a" providerId="ADAL" clId="{59EEB883-4727-2D41-ACF7-DB4CF52B6E8F}" dt="2024-04-03T03:58:06.554" v="17" actId="20577"/>
        <pc:sldMkLst>
          <pc:docMk/>
          <pc:sldMk cId="526795221" sldId="901"/>
        </pc:sldMkLst>
      </pc:sldChg>
      <pc:sldChg chg="modAnim">
        <pc:chgData name="Hongyu Zheng" userId="246dcdf1-e9b8-44eb-a38e-8c3f9a7b643a" providerId="ADAL" clId="{59EEB883-4727-2D41-ACF7-DB4CF52B6E8F}" dt="2024-04-04T03:43:07.073" v="402"/>
        <pc:sldMkLst>
          <pc:docMk/>
          <pc:sldMk cId="1527147857" sldId="906"/>
        </pc:sldMkLst>
      </pc:sldChg>
      <pc:sldChg chg="modSp modAnim">
        <pc:chgData name="Hongyu Zheng" userId="246dcdf1-e9b8-44eb-a38e-8c3f9a7b643a" providerId="ADAL" clId="{59EEB883-4727-2D41-ACF7-DB4CF52B6E8F}" dt="2024-04-04T03:17:13.030" v="396" actId="5793"/>
        <pc:sldMkLst>
          <pc:docMk/>
          <pc:sldMk cId="177569909" sldId="913"/>
        </pc:sldMkLst>
      </pc:sldChg>
    </pc:docChg>
  </pc:docChgLst>
  <pc:docChgLst>
    <pc:chgData name="Hongyu Zheng" userId="246dcdf1-e9b8-44eb-a38e-8c3f9a7b643a" providerId="ADAL" clId="{7259EDDA-84C8-B743-BF7B-BED252819AA4}"/>
    <pc:docChg chg="undo redo custSel addSld delSld modSld sldOrd">
      <pc:chgData name="Hongyu Zheng" userId="246dcdf1-e9b8-44eb-a38e-8c3f9a7b643a" providerId="ADAL" clId="{7259EDDA-84C8-B743-BF7B-BED252819AA4}" dt="2024-02-26T11:38:09.076" v="4282" actId="20577"/>
      <pc:docMkLst>
        <pc:docMk/>
      </pc:docMkLst>
      <pc:sldChg chg="modNotesTx">
        <pc:chgData name="Hongyu Zheng" userId="246dcdf1-e9b8-44eb-a38e-8c3f9a7b643a" providerId="ADAL" clId="{7259EDDA-84C8-B743-BF7B-BED252819AA4}" dt="2024-02-25T13:22:03.116" v="3784" actId="20577"/>
        <pc:sldMkLst>
          <pc:docMk/>
          <pc:sldMk cId="424650334" sldId="275"/>
        </pc:sldMkLst>
      </pc:sldChg>
      <pc:sldChg chg="modAnim">
        <pc:chgData name="Hongyu Zheng" userId="246dcdf1-e9b8-44eb-a38e-8c3f9a7b643a" providerId="ADAL" clId="{7259EDDA-84C8-B743-BF7B-BED252819AA4}" dt="2024-02-25T15:04:14.776" v="3971"/>
        <pc:sldMkLst>
          <pc:docMk/>
          <pc:sldMk cId="3340550222" sldId="296"/>
        </pc:sldMkLst>
      </pc:sldChg>
      <pc:sldChg chg="modNotesTx">
        <pc:chgData name="Hongyu Zheng" userId="246dcdf1-e9b8-44eb-a38e-8c3f9a7b643a" providerId="ADAL" clId="{7259EDDA-84C8-B743-BF7B-BED252819AA4}" dt="2024-02-25T12:59:36.039" v="3648" actId="20577"/>
        <pc:sldMkLst>
          <pc:docMk/>
          <pc:sldMk cId="1788864033" sldId="302"/>
        </pc:sldMkLst>
      </pc:sldChg>
      <pc:sldChg chg="modNotesTx">
        <pc:chgData name="Hongyu Zheng" userId="246dcdf1-e9b8-44eb-a38e-8c3f9a7b643a" providerId="ADAL" clId="{7259EDDA-84C8-B743-BF7B-BED252819AA4}" dt="2024-02-25T13:04:06.980" v="3671" actId="20577"/>
        <pc:sldMkLst>
          <pc:docMk/>
          <pc:sldMk cId="1424840509" sldId="304"/>
        </pc:sldMkLst>
      </pc:sldChg>
      <pc:sldChg chg="modAnim">
        <pc:chgData name="Hongyu Zheng" userId="246dcdf1-e9b8-44eb-a38e-8c3f9a7b643a" providerId="ADAL" clId="{7259EDDA-84C8-B743-BF7B-BED252819AA4}" dt="2024-02-25T15:05:55.363" v="3989"/>
        <pc:sldMkLst>
          <pc:docMk/>
          <pc:sldMk cId="3962796475" sldId="308"/>
        </pc:sldMkLst>
      </pc:sldChg>
      <pc:sldChg chg="modNotesTx">
        <pc:chgData name="Hongyu Zheng" userId="246dcdf1-e9b8-44eb-a38e-8c3f9a7b643a" providerId="ADAL" clId="{7259EDDA-84C8-B743-BF7B-BED252819AA4}" dt="2024-02-25T12:56:11.823" v="3588" actId="20577"/>
        <pc:sldMkLst>
          <pc:docMk/>
          <pc:sldMk cId="2325774718" sldId="312"/>
        </pc:sldMkLst>
      </pc:sldChg>
      <pc:sldChg chg="modNotesTx">
        <pc:chgData name="Hongyu Zheng" userId="246dcdf1-e9b8-44eb-a38e-8c3f9a7b643a" providerId="ADAL" clId="{7259EDDA-84C8-B743-BF7B-BED252819AA4}" dt="2024-02-25T12:57:42.044" v="3594" actId="20577"/>
        <pc:sldMkLst>
          <pc:docMk/>
          <pc:sldMk cId="1794081297" sldId="313"/>
        </pc:sldMkLst>
      </pc:sldChg>
      <pc:sldChg chg="modSp modNotesTx">
        <pc:chgData name="Hongyu Zheng" userId="246dcdf1-e9b8-44eb-a38e-8c3f9a7b643a" providerId="ADAL" clId="{7259EDDA-84C8-B743-BF7B-BED252819AA4}" dt="2024-02-26T11:38:09.076" v="4282" actId="20577"/>
        <pc:sldMkLst>
          <pc:docMk/>
          <pc:sldMk cId="2790792848" sldId="320"/>
        </pc:sldMkLst>
      </pc:sldChg>
      <pc:sldChg chg="modAnim">
        <pc:chgData name="Hongyu Zheng" userId="246dcdf1-e9b8-44eb-a38e-8c3f9a7b643a" providerId="ADAL" clId="{7259EDDA-84C8-B743-BF7B-BED252819AA4}" dt="2024-02-25T15:06:05.004" v="3990"/>
        <pc:sldMkLst>
          <pc:docMk/>
          <pc:sldMk cId="3001230552" sldId="323"/>
        </pc:sldMkLst>
      </pc:sldChg>
      <pc:sldChg chg="modSp modNotesTx">
        <pc:chgData name="Hongyu Zheng" userId="246dcdf1-e9b8-44eb-a38e-8c3f9a7b643a" providerId="ADAL" clId="{7259EDDA-84C8-B743-BF7B-BED252819AA4}" dt="2024-02-26T03:49:40.637" v="4209" actId="20577"/>
        <pc:sldMkLst>
          <pc:docMk/>
          <pc:sldMk cId="32848795" sldId="325"/>
        </pc:sldMkLst>
      </pc:sldChg>
      <pc:sldChg chg="ord modAnim">
        <pc:chgData name="Hongyu Zheng" userId="246dcdf1-e9b8-44eb-a38e-8c3f9a7b643a" providerId="ADAL" clId="{7259EDDA-84C8-B743-BF7B-BED252819AA4}" dt="2024-02-25T15:06:30.571" v="3992" actId="20578"/>
        <pc:sldMkLst>
          <pc:docMk/>
          <pc:sldMk cId="2922395697" sldId="327"/>
        </pc:sldMkLst>
      </pc:sldChg>
      <pc:sldChg chg="modAnim modNotesTx">
        <pc:chgData name="Hongyu Zheng" userId="246dcdf1-e9b8-44eb-a38e-8c3f9a7b643a" providerId="ADAL" clId="{7259EDDA-84C8-B743-BF7B-BED252819AA4}" dt="2024-02-26T02:41:46.022" v="4147" actId="20577"/>
        <pc:sldMkLst>
          <pc:docMk/>
          <pc:sldMk cId="1611694153" sldId="328"/>
        </pc:sldMkLst>
      </pc:sldChg>
      <pc:sldChg chg="addSp delSp modSp mod modAnim">
        <pc:chgData name="Hongyu Zheng" userId="246dcdf1-e9b8-44eb-a38e-8c3f9a7b643a" providerId="ADAL" clId="{7259EDDA-84C8-B743-BF7B-BED252819AA4}" dt="2024-02-25T15:05:02.669" v="3987" actId="1037"/>
        <pc:sldMkLst>
          <pc:docMk/>
          <pc:sldMk cId="386323857" sldId="333"/>
        </pc:sldMkLst>
      </pc:sldChg>
      <pc:sldChg chg="delSp modSp mod modNotesTx">
        <pc:chgData name="Hongyu Zheng" userId="246dcdf1-e9b8-44eb-a38e-8c3f9a7b643a" providerId="ADAL" clId="{7259EDDA-84C8-B743-BF7B-BED252819AA4}" dt="2024-02-26T02:35:02.773" v="4084" actId="20577"/>
        <pc:sldMkLst>
          <pc:docMk/>
          <pc:sldMk cId="3570451882" sldId="338"/>
        </pc:sldMkLst>
      </pc:sldChg>
      <pc:sldChg chg="addSp modSp mod modAnim modNotesTx">
        <pc:chgData name="Hongyu Zheng" userId="246dcdf1-e9b8-44eb-a38e-8c3f9a7b643a" providerId="ADAL" clId="{7259EDDA-84C8-B743-BF7B-BED252819AA4}" dt="2024-02-26T03:56:34.112" v="4251" actId="1076"/>
        <pc:sldMkLst>
          <pc:docMk/>
          <pc:sldMk cId="2675726089" sldId="341"/>
        </pc:sldMkLst>
      </pc:sldChg>
      <pc:sldChg chg="modSp modAnim modNotesTx">
        <pc:chgData name="Hongyu Zheng" userId="246dcdf1-e9b8-44eb-a38e-8c3f9a7b643a" providerId="ADAL" clId="{7259EDDA-84C8-B743-BF7B-BED252819AA4}" dt="2024-02-26T02:41:08.618" v="4138" actId="20577"/>
        <pc:sldMkLst>
          <pc:docMk/>
          <pc:sldMk cId="1060173160" sldId="348"/>
        </pc:sldMkLst>
      </pc:sldChg>
      <pc:sldChg chg="del">
        <pc:chgData name="Hongyu Zheng" userId="246dcdf1-e9b8-44eb-a38e-8c3f9a7b643a" providerId="ADAL" clId="{7259EDDA-84C8-B743-BF7B-BED252819AA4}" dt="2024-02-25T15:06:19.731" v="3991" actId="2696"/>
        <pc:sldMkLst>
          <pc:docMk/>
          <pc:sldMk cId="1830898324" sldId="350"/>
        </pc:sldMkLst>
      </pc:sldChg>
      <pc:sldChg chg="modSp mod">
        <pc:chgData name="Hongyu Zheng" userId="246dcdf1-e9b8-44eb-a38e-8c3f9a7b643a" providerId="ADAL" clId="{7259EDDA-84C8-B743-BF7B-BED252819AA4}" dt="2024-02-26T11:21:33.018" v="4274" actId="20577"/>
        <pc:sldMkLst>
          <pc:docMk/>
          <pc:sldMk cId="1105710348" sldId="362"/>
        </pc:sldMkLst>
      </pc:sldChg>
      <pc:sldChg chg="modNotesTx">
        <pc:chgData name="Hongyu Zheng" userId="246dcdf1-e9b8-44eb-a38e-8c3f9a7b643a" providerId="ADAL" clId="{7259EDDA-84C8-B743-BF7B-BED252819AA4}" dt="2024-02-25T13:01:15.193" v="3656" actId="20577"/>
        <pc:sldMkLst>
          <pc:docMk/>
          <pc:sldMk cId="3007858312" sldId="363"/>
        </pc:sldMkLst>
      </pc:sldChg>
      <pc:sldChg chg="modNotesTx">
        <pc:chgData name="Hongyu Zheng" userId="246dcdf1-e9b8-44eb-a38e-8c3f9a7b643a" providerId="ADAL" clId="{7259EDDA-84C8-B743-BF7B-BED252819AA4}" dt="2024-02-25T13:05:00.831" v="3673" actId="20577"/>
        <pc:sldMkLst>
          <pc:docMk/>
          <pc:sldMk cId="1081844725" sldId="381"/>
        </pc:sldMkLst>
      </pc:sldChg>
      <pc:sldChg chg="del">
        <pc:chgData name="Hongyu Zheng" userId="246dcdf1-e9b8-44eb-a38e-8c3f9a7b643a" providerId="ADAL" clId="{7259EDDA-84C8-B743-BF7B-BED252819AA4}" dt="2024-02-24T23:45:18.721" v="142" actId="2696"/>
        <pc:sldMkLst>
          <pc:docMk/>
          <pc:sldMk cId="1113657337" sldId="390"/>
        </pc:sldMkLst>
      </pc:sldChg>
      <pc:sldChg chg="del">
        <pc:chgData name="Hongyu Zheng" userId="246dcdf1-e9b8-44eb-a38e-8c3f9a7b643a" providerId="ADAL" clId="{7259EDDA-84C8-B743-BF7B-BED252819AA4}" dt="2024-02-24T23:43:40.740" v="112" actId="2696"/>
        <pc:sldMkLst>
          <pc:docMk/>
          <pc:sldMk cId="3749674588" sldId="391"/>
        </pc:sldMkLst>
      </pc:sldChg>
      <pc:sldChg chg="modSp modAnim modNotesTx">
        <pc:chgData name="Hongyu Zheng" userId="246dcdf1-e9b8-44eb-a38e-8c3f9a7b643a" providerId="ADAL" clId="{7259EDDA-84C8-B743-BF7B-BED252819AA4}" dt="2024-02-25T14:59:37.962" v="3947"/>
        <pc:sldMkLst>
          <pc:docMk/>
          <pc:sldMk cId="2432244421" sldId="395"/>
        </pc:sldMkLst>
      </pc:sldChg>
      <pc:sldChg chg="modNotesTx">
        <pc:chgData name="Hongyu Zheng" userId="246dcdf1-e9b8-44eb-a38e-8c3f9a7b643a" providerId="ADAL" clId="{7259EDDA-84C8-B743-BF7B-BED252819AA4}" dt="2024-02-25T12:55:47.919" v="3583" actId="20577"/>
        <pc:sldMkLst>
          <pc:docMk/>
          <pc:sldMk cId="654194508" sldId="407"/>
        </pc:sldMkLst>
      </pc:sldChg>
      <pc:sldChg chg="modSp mod modNotesTx">
        <pc:chgData name="Hongyu Zheng" userId="246dcdf1-e9b8-44eb-a38e-8c3f9a7b643a" providerId="ADAL" clId="{7259EDDA-84C8-B743-BF7B-BED252819AA4}" dt="2024-02-26T02:37:51.741" v="4092" actId="14100"/>
        <pc:sldMkLst>
          <pc:docMk/>
          <pc:sldMk cId="3010060167" sldId="411"/>
        </pc:sldMkLst>
      </pc:sldChg>
      <pc:sldChg chg="modNotesTx">
        <pc:chgData name="Hongyu Zheng" userId="246dcdf1-e9b8-44eb-a38e-8c3f9a7b643a" providerId="ADAL" clId="{7259EDDA-84C8-B743-BF7B-BED252819AA4}" dt="2024-02-26T04:01:53.800" v="4272" actId="20577"/>
        <pc:sldMkLst>
          <pc:docMk/>
          <pc:sldMk cId="1662670484" sldId="412"/>
        </pc:sldMkLst>
      </pc:sldChg>
      <pc:sldChg chg="modNotesTx">
        <pc:chgData name="Hongyu Zheng" userId="246dcdf1-e9b8-44eb-a38e-8c3f9a7b643a" providerId="ADAL" clId="{7259EDDA-84C8-B743-BF7B-BED252819AA4}" dt="2024-02-24T23:22:16.847" v="40" actId="313"/>
        <pc:sldMkLst>
          <pc:docMk/>
          <pc:sldMk cId="4035446585" sldId="417"/>
        </pc:sldMkLst>
      </pc:sldChg>
      <pc:sldChg chg="modSp">
        <pc:chgData name="Hongyu Zheng" userId="246dcdf1-e9b8-44eb-a38e-8c3f9a7b643a" providerId="ADAL" clId="{7259EDDA-84C8-B743-BF7B-BED252819AA4}" dt="2024-02-25T01:31:23.303" v="822" actId="20577"/>
        <pc:sldMkLst>
          <pc:docMk/>
          <pc:sldMk cId="3721663070" sldId="419"/>
        </pc:sldMkLst>
      </pc:sldChg>
      <pc:sldChg chg="modSp mod">
        <pc:chgData name="Hongyu Zheng" userId="246dcdf1-e9b8-44eb-a38e-8c3f9a7b643a" providerId="ADAL" clId="{7259EDDA-84C8-B743-BF7B-BED252819AA4}" dt="2024-02-26T03:28:28.956" v="4197" actId="20577"/>
        <pc:sldMkLst>
          <pc:docMk/>
          <pc:sldMk cId="3554030678" sldId="893"/>
        </pc:sldMkLst>
      </pc:sldChg>
      <pc:sldChg chg="modSp mod modNotesTx">
        <pc:chgData name="Hongyu Zheng" userId="246dcdf1-e9b8-44eb-a38e-8c3f9a7b643a" providerId="ADAL" clId="{7259EDDA-84C8-B743-BF7B-BED252819AA4}" dt="2024-02-26T11:26:38.914" v="4279" actId="20577"/>
        <pc:sldMkLst>
          <pc:docMk/>
          <pc:sldMk cId="1045574511" sldId="894"/>
        </pc:sldMkLst>
      </pc:sldChg>
      <pc:sldChg chg="modSp del mod">
        <pc:chgData name="Hongyu Zheng" userId="246dcdf1-e9b8-44eb-a38e-8c3f9a7b643a" providerId="ADAL" clId="{7259EDDA-84C8-B743-BF7B-BED252819AA4}" dt="2024-02-25T03:19:57.219" v="2654" actId="2696"/>
        <pc:sldMkLst>
          <pc:docMk/>
          <pc:sldMk cId="600846406" sldId="899"/>
        </pc:sldMkLst>
      </pc:sldChg>
      <pc:sldChg chg="modNotesTx">
        <pc:chgData name="Hongyu Zheng" userId="246dcdf1-e9b8-44eb-a38e-8c3f9a7b643a" providerId="ADAL" clId="{7259EDDA-84C8-B743-BF7B-BED252819AA4}" dt="2024-02-25T15:00:28.608" v="3950" actId="20577"/>
        <pc:sldMkLst>
          <pc:docMk/>
          <pc:sldMk cId="1712449285" sldId="900"/>
        </pc:sldMkLst>
      </pc:sldChg>
      <pc:sldChg chg="modNotesTx">
        <pc:chgData name="Hongyu Zheng" userId="246dcdf1-e9b8-44eb-a38e-8c3f9a7b643a" providerId="ADAL" clId="{7259EDDA-84C8-B743-BF7B-BED252819AA4}" dt="2024-02-25T15:01:43.723" v="3965" actId="20577"/>
        <pc:sldMkLst>
          <pc:docMk/>
          <pc:sldMk cId="526795221" sldId="901"/>
        </pc:sldMkLst>
      </pc:sldChg>
      <pc:sldChg chg="modNotesTx">
        <pc:chgData name="Hongyu Zheng" userId="246dcdf1-e9b8-44eb-a38e-8c3f9a7b643a" providerId="ADAL" clId="{7259EDDA-84C8-B743-BF7B-BED252819AA4}" dt="2024-02-25T02:14:36.414" v="2482" actId="20577"/>
        <pc:sldMkLst>
          <pc:docMk/>
          <pc:sldMk cId="1280196161" sldId="902"/>
        </pc:sldMkLst>
      </pc:sldChg>
      <pc:sldChg chg="modAnim">
        <pc:chgData name="Hongyu Zheng" userId="246dcdf1-e9b8-44eb-a38e-8c3f9a7b643a" providerId="ADAL" clId="{7259EDDA-84C8-B743-BF7B-BED252819AA4}" dt="2024-02-25T17:53:47.644" v="3998"/>
        <pc:sldMkLst>
          <pc:docMk/>
          <pc:sldMk cId="2674738350" sldId="903"/>
        </pc:sldMkLst>
      </pc:sldChg>
      <pc:sldChg chg="modNotesTx">
        <pc:chgData name="Hongyu Zheng" userId="246dcdf1-e9b8-44eb-a38e-8c3f9a7b643a" providerId="ADAL" clId="{7259EDDA-84C8-B743-BF7B-BED252819AA4}" dt="2024-02-26T02:10:42.264" v="4007" actId="20577"/>
        <pc:sldMkLst>
          <pc:docMk/>
          <pc:sldMk cId="3166368788" sldId="904"/>
        </pc:sldMkLst>
      </pc:sldChg>
      <pc:sldChg chg="modNotesTx">
        <pc:chgData name="Hongyu Zheng" userId="246dcdf1-e9b8-44eb-a38e-8c3f9a7b643a" providerId="ADAL" clId="{7259EDDA-84C8-B743-BF7B-BED252819AA4}" dt="2024-02-25T12:47:39.249" v="3568" actId="313"/>
        <pc:sldMkLst>
          <pc:docMk/>
          <pc:sldMk cId="1527147857" sldId="906"/>
        </pc:sldMkLst>
      </pc:sldChg>
      <pc:sldChg chg="del">
        <pc:chgData name="Hongyu Zheng" userId="246dcdf1-e9b8-44eb-a38e-8c3f9a7b643a" providerId="ADAL" clId="{7259EDDA-84C8-B743-BF7B-BED252819AA4}" dt="2024-02-25T15:03:30.717" v="3969" actId="2696"/>
        <pc:sldMkLst>
          <pc:docMk/>
          <pc:sldMk cId="3755429535" sldId="907"/>
        </pc:sldMkLst>
      </pc:sldChg>
      <pc:sldChg chg="modNotesTx">
        <pc:chgData name="Hongyu Zheng" userId="246dcdf1-e9b8-44eb-a38e-8c3f9a7b643a" providerId="ADAL" clId="{7259EDDA-84C8-B743-BF7B-BED252819AA4}" dt="2024-02-25T13:12:14.707" v="3723" actId="20577"/>
        <pc:sldMkLst>
          <pc:docMk/>
          <pc:sldMk cId="1710662282" sldId="909"/>
        </pc:sldMkLst>
      </pc:sldChg>
      <pc:sldChg chg="addSp delSp modSp mod modAnim modNotesTx">
        <pc:chgData name="Hongyu Zheng" userId="246dcdf1-e9b8-44eb-a38e-8c3f9a7b643a" providerId="ADAL" clId="{7259EDDA-84C8-B743-BF7B-BED252819AA4}" dt="2024-02-25T14:51:21.555" v="3842" actId="20577"/>
        <pc:sldMkLst>
          <pc:docMk/>
          <pc:sldMk cId="3500413210" sldId="911"/>
        </pc:sldMkLst>
      </pc:sldChg>
      <pc:sldChg chg="addSp delSp modSp add mod setBg addAnim delAnim modAnim">
        <pc:chgData name="Hongyu Zheng" userId="246dcdf1-e9b8-44eb-a38e-8c3f9a7b643a" providerId="ADAL" clId="{7259EDDA-84C8-B743-BF7B-BED252819AA4}" dt="2024-02-25T13:18:30.317" v="3754" actId="1037"/>
        <pc:sldMkLst>
          <pc:docMk/>
          <pc:sldMk cId="1964959608" sldId="912"/>
        </pc:sldMkLst>
      </pc:sldChg>
      <pc:sldChg chg="modSp add mod modAnim modNotesTx">
        <pc:chgData name="Hongyu Zheng" userId="246dcdf1-e9b8-44eb-a38e-8c3f9a7b643a" providerId="ADAL" clId="{7259EDDA-84C8-B743-BF7B-BED252819AA4}" dt="2024-02-26T02:43:31.614" v="4158" actId="20577"/>
        <pc:sldMkLst>
          <pc:docMk/>
          <pc:sldMk cId="177569909" sldId="913"/>
        </pc:sldMkLst>
      </pc:sldChg>
      <pc:sldChg chg="add modAnim">
        <pc:chgData name="Hongyu Zheng" userId="246dcdf1-e9b8-44eb-a38e-8c3f9a7b643a" providerId="ADAL" clId="{7259EDDA-84C8-B743-BF7B-BED252819AA4}" dt="2024-02-25T15:03:33.012" v="3970"/>
        <pc:sldMkLst>
          <pc:docMk/>
          <pc:sldMk cId="1479963752" sldId="914"/>
        </pc:sldMkLst>
      </pc:sldChg>
    </pc:docChg>
  </pc:docChgLst>
  <pc:docChgLst>
    <pc:chgData name="Hongyu Zheng" userId="246dcdf1-e9b8-44eb-a38e-8c3f9a7b643a" providerId="ADAL" clId="{7C69EB45-21DF-EE49-868C-640AE5BE5E34}"/>
    <pc:docChg chg="undo custSel addSld delSld modSld sldOrd modMainMaster">
      <pc:chgData name="Hongyu Zheng" userId="246dcdf1-e9b8-44eb-a38e-8c3f9a7b643a" providerId="ADAL" clId="{7C69EB45-21DF-EE49-868C-640AE5BE5E34}" dt="2024-06-08T00:27:07.285" v="597" actId="20577"/>
      <pc:docMkLst>
        <pc:docMk/>
      </pc:docMkLst>
      <pc:sldChg chg="addSp delSp modSp mod modNotesTx">
        <pc:chgData name="Hongyu Zheng" userId="246dcdf1-e9b8-44eb-a38e-8c3f9a7b643a" providerId="ADAL" clId="{7C69EB45-21DF-EE49-868C-640AE5BE5E34}" dt="2024-06-07T20:31:56.129" v="45" actId="20577"/>
        <pc:sldMkLst>
          <pc:docMk/>
          <pc:sldMk cId="4272546843" sldId="257"/>
        </pc:sldMkLst>
      </pc:sldChg>
      <pc:sldChg chg="addSp modSp mod modNotesTx">
        <pc:chgData name="Hongyu Zheng" userId="246dcdf1-e9b8-44eb-a38e-8c3f9a7b643a" providerId="ADAL" clId="{7C69EB45-21DF-EE49-868C-640AE5BE5E34}" dt="2024-06-07T21:17:57.640" v="113" actId="1076"/>
        <pc:sldMkLst>
          <pc:docMk/>
          <pc:sldMk cId="486986381" sldId="270"/>
        </pc:sldMkLst>
      </pc:sldChg>
      <pc:sldChg chg="modSp mod">
        <pc:chgData name="Hongyu Zheng" userId="246dcdf1-e9b8-44eb-a38e-8c3f9a7b643a" providerId="ADAL" clId="{7C69EB45-21DF-EE49-868C-640AE5BE5E34}" dt="2024-06-08T00:23:45.438" v="568" actId="20577"/>
        <pc:sldMkLst>
          <pc:docMk/>
          <pc:sldMk cId="424650334" sldId="275"/>
        </pc:sldMkLst>
      </pc:sldChg>
      <pc:sldChg chg="modSp mod">
        <pc:chgData name="Hongyu Zheng" userId="246dcdf1-e9b8-44eb-a38e-8c3f9a7b643a" providerId="ADAL" clId="{7C69EB45-21DF-EE49-868C-640AE5BE5E34}" dt="2024-06-08T00:23:33.514" v="564" actId="20577"/>
        <pc:sldMkLst>
          <pc:docMk/>
          <pc:sldMk cId="554704250" sldId="290"/>
        </pc:sldMkLst>
      </pc:sldChg>
      <pc:sldChg chg="del">
        <pc:chgData name="Hongyu Zheng" userId="246dcdf1-e9b8-44eb-a38e-8c3f9a7b643a" providerId="ADAL" clId="{7C69EB45-21DF-EE49-868C-640AE5BE5E34}" dt="2024-06-07T21:05:46.119" v="70" actId="2696"/>
        <pc:sldMkLst>
          <pc:docMk/>
          <pc:sldMk cId="3340550222" sldId="296"/>
        </pc:sldMkLst>
      </pc:sldChg>
      <pc:sldChg chg="modSp mod modAnim">
        <pc:chgData name="Hongyu Zheng" userId="246dcdf1-e9b8-44eb-a38e-8c3f9a7b643a" providerId="ADAL" clId="{7C69EB45-21DF-EE49-868C-640AE5BE5E34}" dt="2024-06-08T00:23:04.754" v="558" actId="20577"/>
        <pc:sldMkLst>
          <pc:docMk/>
          <pc:sldMk cId="1788864033" sldId="302"/>
        </pc:sldMkLst>
      </pc:sldChg>
      <pc:sldChg chg="modSp mod">
        <pc:chgData name="Hongyu Zheng" userId="246dcdf1-e9b8-44eb-a38e-8c3f9a7b643a" providerId="ADAL" clId="{7C69EB45-21DF-EE49-868C-640AE5BE5E34}" dt="2024-06-08T00:23:22.972" v="560" actId="20577"/>
        <pc:sldMkLst>
          <pc:docMk/>
          <pc:sldMk cId="1424840509" sldId="304"/>
        </pc:sldMkLst>
      </pc:sldChg>
      <pc:sldChg chg="ord">
        <pc:chgData name="Hongyu Zheng" userId="246dcdf1-e9b8-44eb-a38e-8c3f9a7b643a" providerId="ADAL" clId="{7C69EB45-21DF-EE49-868C-640AE5BE5E34}" dt="2024-06-07T21:10:02.467" v="93" actId="20578"/>
        <pc:sldMkLst>
          <pc:docMk/>
          <pc:sldMk cId="3962796475" sldId="308"/>
        </pc:sldMkLst>
      </pc:sldChg>
      <pc:sldChg chg="add">
        <pc:chgData name="Hongyu Zheng" userId="246dcdf1-e9b8-44eb-a38e-8c3f9a7b643a" providerId="ADAL" clId="{7C69EB45-21DF-EE49-868C-640AE5BE5E34}" dt="2024-06-07T15:29:32.757" v="40"/>
        <pc:sldMkLst>
          <pc:docMk/>
          <pc:sldMk cId="1441737026" sldId="309"/>
        </pc:sldMkLst>
      </pc:sldChg>
      <pc:sldChg chg="delSp modSp add mod">
        <pc:chgData name="Hongyu Zheng" userId="246dcdf1-e9b8-44eb-a38e-8c3f9a7b643a" providerId="ADAL" clId="{7C69EB45-21DF-EE49-868C-640AE5BE5E34}" dt="2024-06-07T20:33:08.383" v="46" actId="478"/>
        <pc:sldMkLst>
          <pc:docMk/>
          <pc:sldMk cId="1889113798" sldId="310"/>
        </pc:sldMkLst>
      </pc:sldChg>
      <pc:sldChg chg="delSp modSp add mod">
        <pc:chgData name="Hongyu Zheng" userId="246dcdf1-e9b8-44eb-a38e-8c3f9a7b643a" providerId="ADAL" clId="{7C69EB45-21DF-EE49-868C-640AE5BE5E34}" dt="2024-06-07T20:33:14.637" v="47" actId="478"/>
        <pc:sldMkLst>
          <pc:docMk/>
          <pc:sldMk cId="3005735347" sldId="311"/>
        </pc:sldMkLst>
      </pc:sldChg>
      <pc:sldChg chg="addSp delSp modSp mod modAnim">
        <pc:chgData name="Hongyu Zheng" userId="246dcdf1-e9b8-44eb-a38e-8c3f9a7b643a" providerId="ADAL" clId="{7C69EB45-21DF-EE49-868C-640AE5BE5E34}" dt="2024-06-08T00:26:52.137" v="592" actId="20577"/>
        <pc:sldMkLst>
          <pc:docMk/>
          <pc:sldMk cId="2325774718" sldId="312"/>
        </pc:sldMkLst>
      </pc:sldChg>
      <pc:sldChg chg="modSp mod">
        <pc:chgData name="Hongyu Zheng" userId="246dcdf1-e9b8-44eb-a38e-8c3f9a7b643a" providerId="ADAL" clId="{7C69EB45-21DF-EE49-868C-640AE5BE5E34}" dt="2024-06-08T00:26:56.984" v="595" actId="20577"/>
        <pc:sldMkLst>
          <pc:docMk/>
          <pc:sldMk cId="1794081297" sldId="313"/>
        </pc:sldMkLst>
      </pc:sldChg>
      <pc:sldChg chg="modSp mod">
        <pc:chgData name="Hongyu Zheng" userId="246dcdf1-e9b8-44eb-a38e-8c3f9a7b643a" providerId="ADAL" clId="{7C69EB45-21DF-EE49-868C-640AE5BE5E34}" dt="2024-06-08T00:23:30.932" v="563" actId="20577"/>
        <pc:sldMkLst>
          <pc:docMk/>
          <pc:sldMk cId="2790792848" sldId="320"/>
        </pc:sldMkLst>
      </pc:sldChg>
      <pc:sldChg chg="del">
        <pc:chgData name="Hongyu Zheng" userId="246dcdf1-e9b8-44eb-a38e-8c3f9a7b643a" providerId="ADAL" clId="{7C69EB45-21DF-EE49-868C-640AE5BE5E34}" dt="2024-06-07T21:05:17.979" v="68" actId="2696"/>
        <pc:sldMkLst>
          <pc:docMk/>
          <pc:sldMk cId="3911935639" sldId="321"/>
        </pc:sldMkLst>
      </pc:sldChg>
      <pc:sldChg chg="modSp add mod">
        <pc:chgData name="Hongyu Zheng" userId="246dcdf1-e9b8-44eb-a38e-8c3f9a7b643a" providerId="ADAL" clId="{7C69EB45-21DF-EE49-868C-640AE5BE5E34}" dt="2024-06-08T00:23:43.027" v="567" actId="20577"/>
        <pc:sldMkLst>
          <pc:docMk/>
          <pc:sldMk cId="695081367" sldId="322"/>
        </pc:sldMkLst>
      </pc:sldChg>
      <pc:sldChg chg="modSp mod">
        <pc:chgData name="Hongyu Zheng" userId="246dcdf1-e9b8-44eb-a38e-8c3f9a7b643a" providerId="ADAL" clId="{7C69EB45-21DF-EE49-868C-640AE5BE5E34}" dt="2024-06-08T00:24:04.106" v="574" actId="20577"/>
        <pc:sldMkLst>
          <pc:docMk/>
          <pc:sldMk cId="32848795" sldId="325"/>
        </pc:sldMkLst>
      </pc:sldChg>
      <pc:sldChg chg="add">
        <pc:chgData name="Hongyu Zheng" userId="246dcdf1-e9b8-44eb-a38e-8c3f9a7b643a" providerId="ADAL" clId="{7C69EB45-21DF-EE49-868C-640AE5BE5E34}" dt="2024-06-07T22:38:33.218" v="413"/>
        <pc:sldMkLst>
          <pc:docMk/>
          <pc:sldMk cId="4029725763" sldId="326"/>
        </pc:sldMkLst>
      </pc:sldChg>
      <pc:sldChg chg="del">
        <pc:chgData name="Hongyu Zheng" userId="246dcdf1-e9b8-44eb-a38e-8c3f9a7b643a" providerId="ADAL" clId="{7C69EB45-21DF-EE49-868C-640AE5BE5E34}" dt="2024-06-07T21:07:58.677" v="78" actId="2696"/>
        <pc:sldMkLst>
          <pc:docMk/>
          <pc:sldMk cId="2922395697" sldId="327"/>
        </pc:sldMkLst>
      </pc:sldChg>
      <pc:sldChg chg="addSp delSp modSp mod ord">
        <pc:chgData name="Hongyu Zheng" userId="246dcdf1-e9b8-44eb-a38e-8c3f9a7b643a" providerId="ADAL" clId="{7C69EB45-21DF-EE49-868C-640AE5BE5E34}" dt="2024-06-08T00:24:34.858" v="585" actId="20577"/>
        <pc:sldMkLst>
          <pc:docMk/>
          <pc:sldMk cId="1611694153" sldId="328"/>
        </pc:sldMkLst>
      </pc:sldChg>
      <pc:sldChg chg="modSp add mod">
        <pc:chgData name="Hongyu Zheng" userId="246dcdf1-e9b8-44eb-a38e-8c3f9a7b643a" providerId="ADAL" clId="{7C69EB45-21DF-EE49-868C-640AE5BE5E34}" dt="2024-06-08T00:24:14.212" v="578" actId="20577"/>
        <pc:sldMkLst>
          <pc:docMk/>
          <pc:sldMk cId="2279447824" sldId="332"/>
        </pc:sldMkLst>
      </pc:sldChg>
      <pc:sldChg chg="del">
        <pc:chgData name="Hongyu Zheng" userId="246dcdf1-e9b8-44eb-a38e-8c3f9a7b643a" providerId="ADAL" clId="{7C69EB45-21DF-EE49-868C-640AE5BE5E34}" dt="2024-06-07T21:10:31.342" v="106" actId="2696"/>
        <pc:sldMkLst>
          <pc:docMk/>
          <pc:sldMk cId="386323857" sldId="333"/>
        </pc:sldMkLst>
      </pc:sldChg>
      <pc:sldChg chg="add">
        <pc:chgData name="Hongyu Zheng" userId="246dcdf1-e9b8-44eb-a38e-8c3f9a7b643a" providerId="ADAL" clId="{7C69EB45-21DF-EE49-868C-640AE5BE5E34}" dt="2024-06-07T21:10:32.487" v="107"/>
        <pc:sldMkLst>
          <pc:docMk/>
          <pc:sldMk cId="741086218" sldId="333"/>
        </pc:sldMkLst>
      </pc:sldChg>
      <pc:sldChg chg="add del">
        <pc:chgData name="Hongyu Zheng" userId="246dcdf1-e9b8-44eb-a38e-8c3f9a7b643a" providerId="ADAL" clId="{7C69EB45-21DF-EE49-868C-640AE5BE5E34}" dt="2024-06-07T21:03:31.530" v="59" actId="2696"/>
        <pc:sldMkLst>
          <pc:docMk/>
          <pc:sldMk cId="260096183" sldId="334"/>
        </pc:sldMkLst>
      </pc:sldChg>
      <pc:sldChg chg="modSp add del">
        <pc:chgData name="Hongyu Zheng" userId="246dcdf1-e9b8-44eb-a38e-8c3f9a7b643a" providerId="ADAL" clId="{7C69EB45-21DF-EE49-868C-640AE5BE5E34}" dt="2024-06-07T22:43:03.924" v="432" actId="2696"/>
        <pc:sldMkLst>
          <pc:docMk/>
          <pc:sldMk cId="2883303798" sldId="337"/>
        </pc:sldMkLst>
      </pc:sldChg>
      <pc:sldChg chg="delSp modSp add mod">
        <pc:chgData name="Hongyu Zheng" userId="246dcdf1-e9b8-44eb-a38e-8c3f9a7b643a" providerId="ADAL" clId="{7C69EB45-21DF-EE49-868C-640AE5BE5E34}" dt="2024-06-08T00:27:07.285" v="597" actId="20577"/>
        <pc:sldMkLst>
          <pc:docMk/>
          <pc:sldMk cId="4119746087" sldId="337"/>
        </pc:sldMkLst>
      </pc:sldChg>
      <pc:sldChg chg="modSp mod">
        <pc:chgData name="Hongyu Zheng" userId="246dcdf1-e9b8-44eb-a38e-8c3f9a7b643a" providerId="ADAL" clId="{7C69EB45-21DF-EE49-868C-640AE5BE5E34}" dt="2024-06-08T00:24:09.150" v="576" actId="20577"/>
        <pc:sldMkLst>
          <pc:docMk/>
          <pc:sldMk cId="3570451882" sldId="338"/>
        </pc:sldMkLst>
      </pc:sldChg>
      <pc:sldChg chg="modSp mod">
        <pc:chgData name="Hongyu Zheng" userId="246dcdf1-e9b8-44eb-a38e-8c3f9a7b643a" providerId="ADAL" clId="{7C69EB45-21DF-EE49-868C-640AE5BE5E34}" dt="2024-06-08T00:24:11.647" v="577" actId="20577"/>
        <pc:sldMkLst>
          <pc:docMk/>
          <pc:sldMk cId="2675726089" sldId="341"/>
        </pc:sldMkLst>
      </pc:sldChg>
      <pc:sldChg chg="modSp mod">
        <pc:chgData name="Hongyu Zheng" userId="246dcdf1-e9b8-44eb-a38e-8c3f9a7b643a" providerId="ADAL" clId="{7C69EB45-21DF-EE49-868C-640AE5BE5E34}" dt="2024-06-08T00:24:32.380" v="584" actId="20577"/>
        <pc:sldMkLst>
          <pc:docMk/>
          <pc:sldMk cId="1060173160" sldId="348"/>
        </pc:sldMkLst>
      </pc:sldChg>
      <pc:sldChg chg="modSp add mod">
        <pc:chgData name="Hongyu Zheng" userId="246dcdf1-e9b8-44eb-a38e-8c3f9a7b643a" providerId="ADAL" clId="{7C69EB45-21DF-EE49-868C-640AE5BE5E34}" dt="2024-06-07T22:39:55.025" v="430" actId="1076"/>
        <pc:sldMkLst>
          <pc:docMk/>
          <pc:sldMk cId="2545488087" sldId="349"/>
        </pc:sldMkLst>
      </pc:sldChg>
      <pc:sldChg chg="modSp mod">
        <pc:chgData name="Hongyu Zheng" userId="246dcdf1-e9b8-44eb-a38e-8c3f9a7b643a" providerId="ADAL" clId="{7C69EB45-21DF-EE49-868C-640AE5BE5E34}" dt="2024-06-08T00:24:43.223" v="588" actId="20577"/>
        <pc:sldMkLst>
          <pc:docMk/>
          <pc:sldMk cId="827568950" sldId="351"/>
        </pc:sldMkLst>
      </pc:sldChg>
      <pc:sldChg chg="del">
        <pc:chgData name="Hongyu Zheng" userId="246dcdf1-e9b8-44eb-a38e-8c3f9a7b643a" providerId="ADAL" clId="{7C69EB45-21DF-EE49-868C-640AE5BE5E34}" dt="2024-06-07T21:08:29.746" v="80" actId="2696"/>
        <pc:sldMkLst>
          <pc:docMk/>
          <pc:sldMk cId="899691449" sldId="352"/>
        </pc:sldMkLst>
      </pc:sldChg>
      <pc:sldChg chg="add del">
        <pc:chgData name="Hongyu Zheng" userId="246dcdf1-e9b8-44eb-a38e-8c3f9a7b643a" providerId="ADAL" clId="{7C69EB45-21DF-EE49-868C-640AE5BE5E34}" dt="2024-06-07T21:08:33.244" v="82" actId="2696"/>
        <pc:sldMkLst>
          <pc:docMk/>
          <pc:sldMk cId="2039026652" sldId="352"/>
        </pc:sldMkLst>
      </pc:sldChg>
      <pc:sldChg chg="del">
        <pc:chgData name="Hongyu Zheng" userId="246dcdf1-e9b8-44eb-a38e-8c3f9a7b643a" providerId="ADAL" clId="{7C69EB45-21DF-EE49-868C-640AE5BE5E34}" dt="2024-06-07T13:01:58.410" v="37" actId="2696"/>
        <pc:sldMkLst>
          <pc:docMk/>
          <pc:sldMk cId="1105710348" sldId="362"/>
        </pc:sldMkLst>
      </pc:sldChg>
      <pc:sldChg chg="del">
        <pc:chgData name="Hongyu Zheng" userId="246dcdf1-e9b8-44eb-a38e-8c3f9a7b643a" providerId="ADAL" clId="{7C69EB45-21DF-EE49-868C-640AE5BE5E34}" dt="2024-06-07T21:11:39.545" v="111" actId="2696"/>
        <pc:sldMkLst>
          <pc:docMk/>
          <pc:sldMk cId="3007858312" sldId="363"/>
        </pc:sldMkLst>
      </pc:sldChg>
      <pc:sldChg chg="modSp mod">
        <pc:chgData name="Hongyu Zheng" userId="246dcdf1-e9b8-44eb-a38e-8c3f9a7b643a" providerId="ADAL" clId="{7C69EB45-21DF-EE49-868C-640AE5BE5E34}" dt="2024-06-08T00:23:25.892" v="561" actId="20577"/>
        <pc:sldMkLst>
          <pc:docMk/>
          <pc:sldMk cId="1081844725" sldId="381"/>
        </pc:sldMkLst>
      </pc:sldChg>
      <pc:sldChg chg="add del">
        <pc:chgData name="Hongyu Zheng" userId="246dcdf1-e9b8-44eb-a38e-8c3f9a7b643a" providerId="ADAL" clId="{7C69EB45-21DF-EE49-868C-640AE5BE5E34}" dt="2024-06-07T21:05:56.471" v="74" actId="2696"/>
        <pc:sldMkLst>
          <pc:docMk/>
          <pc:sldMk cId="1824892865" sldId="386"/>
        </pc:sldMkLst>
      </pc:sldChg>
      <pc:sldChg chg="del">
        <pc:chgData name="Hongyu Zheng" userId="246dcdf1-e9b8-44eb-a38e-8c3f9a7b643a" providerId="ADAL" clId="{7C69EB45-21DF-EE49-868C-640AE5BE5E34}" dt="2024-06-07T21:05:39.061" v="69" actId="2696"/>
        <pc:sldMkLst>
          <pc:docMk/>
          <pc:sldMk cId="1517408626" sldId="387"/>
        </pc:sldMkLst>
      </pc:sldChg>
      <pc:sldChg chg="del">
        <pc:chgData name="Hongyu Zheng" userId="246dcdf1-e9b8-44eb-a38e-8c3f9a7b643a" providerId="ADAL" clId="{7C69EB45-21DF-EE49-868C-640AE5BE5E34}" dt="2024-06-07T21:05:47.519" v="71" actId="2696"/>
        <pc:sldMkLst>
          <pc:docMk/>
          <pc:sldMk cId="74431539" sldId="388"/>
        </pc:sldMkLst>
      </pc:sldChg>
      <pc:sldChg chg="modSp mod">
        <pc:chgData name="Hongyu Zheng" userId="246dcdf1-e9b8-44eb-a38e-8c3f9a7b643a" providerId="ADAL" clId="{7C69EB45-21DF-EE49-868C-640AE5BE5E34}" dt="2024-06-08T00:24:29.877" v="583" actId="20577"/>
        <pc:sldMkLst>
          <pc:docMk/>
          <pc:sldMk cId="2432244421" sldId="395"/>
        </pc:sldMkLst>
      </pc:sldChg>
      <pc:sldChg chg="add del">
        <pc:chgData name="Hongyu Zheng" userId="246dcdf1-e9b8-44eb-a38e-8c3f9a7b643a" providerId="ADAL" clId="{7C69EB45-21DF-EE49-868C-640AE5BE5E34}" dt="2024-06-07T21:39:43.825" v="122" actId="2696"/>
        <pc:sldMkLst>
          <pc:docMk/>
          <pc:sldMk cId="763094650" sldId="399"/>
        </pc:sldMkLst>
      </pc:sldChg>
      <pc:sldChg chg="add del">
        <pc:chgData name="Hongyu Zheng" userId="246dcdf1-e9b8-44eb-a38e-8c3f9a7b643a" providerId="ADAL" clId="{7C69EB45-21DF-EE49-868C-640AE5BE5E34}" dt="2024-06-07T21:36:39.679" v="120" actId="2696"/>
        <pc:sldMkLst>
          <pc:docMk/>
          <pc:sldMk cId="1173037005" sldId="399"/>
        </pc:sldMkLst>
      </pc:sldChg>
      <pc:sldChg chg="modSp add del mod">
        <pc:chgData name="Hongyu Zheng" userId="246dcdf1-e9b8-44eb-a38e-8c3f9a7b643a" providerId="ADAL" clId="{7C69EB45-21DF-EE49-868C-640AE5BE5E34}" dt="2024-06-08T00:20:11.623" v="502" actId="2696"/>
        <pc:sldMkLst>
          <pc:docMk/>
          <pc:sldMk cId="1549818714" sldId="399"/>
        </pc:sldMkLst>
      </pc:sldChg>
      <pc:sldChg chg="modSp add mod">
        <pc:chgData name="Hongyu Zheng" userId="246dcdf1-e9b8-44eb-a38e-8c3f9a7b643a" providerId="ADAL" clId="{7C69EB45-21DF-EE49-868C-640AE5BE5E34}" dt="2024-06-08T00:24:24.554" v="581" actId="20577"/>
        <pc:sldMkLst>
          <pc:docMk/>
          <pc:sldMk cId="2788173035" sldId="399"/>
        </pc:sldMkLst>
      </pc:sldChg>
      <pc:sldChg chg="del">
        <pc:chgData name="Hongyu Zheng" userId="246dcdf1-e9b8-44eb-a38e-8c3f9a7b643a" providerId="ADAL" clId="{7C69EB45-21DF-EE49-868C-640AE5BE5E34}" dt="2024-06-07T21:05:14.761" v="65" actId="2696"/>
        <pc:sldMkLst>
          <pc:docMk/>
          <pc:sldMk cId="3739040535" sldId="402"/>
        </pc:sldMkLst>
      </pc:sldChg>
      <pc:sldChg chg="del">
        <pc:chgData name="Hongyu Zheng" userId="246dcdf1-e9b8-44eb-a38e-8c3f9a7b643a" providerId="ADAL" clId="{7C69EB45-21DF-EE49-868C-640AE5BE5E34}" dt="2024-06-07T21:05:15.434" v="66" actId="2696"/>
        <pc:sldMkLst>
          <pc:docMk/>
          <pc:sldMk cId="1831838085" sldId="403"/>
        </pc:sldMkLst>
      </pc:sldChg>
      <pc:sldChg chg="del">
        <pc:chgData name="Hongyu Zheng" userId="246dcdf1-e9b8-44eb-a38e-8c3f9a7b643a" providerId="ADAL" clId="{7C69EB45-21DF-EE49-868C-640AE5BE5E34}" dt="2024-06-07T21:05:15.775" v="67" actId="2696"/>
        <pc:sldMkLst>
          <pc:docMk/>
          <pc:sldMk cId="2348734066" sldId="404"/>
        </pc:sldMkLst>
      </pc:sldChg>
      <pc:sldChg chg="modSp mod ord">
        <pc:chgData name="Hongyu Zheng" userId="246dcdf1-e9b8-44eb-a38e-8c3f9a7b643a" providerId="ADAL" clId="{7C69EB45-21DF-EE49-868C-640AE5BE5E34}" dt="2024-06-08T00:23:00.935" v="557" actId="20577"/>
        <pc:sldMkLst>
          <pc:docMk/>
          <pc:sldMk cId="654194508" sldId="407"/>
        </pc:sldMkLst>
      </pc:sldChg>
      <pc:sldChg chg="add">
        <pc:chgData name="Hongyu Zheng" userId="246dcdf1-e9b8-44eb-a38e-8c3f9a7b643a" providerId="ADAL" clId="{7C69EB45-21DF-EE49-868C-640AE5BE5E34}" dt="2024-06-07T20:59:46.822" v="55"/>
        <pc:sldMkLst>
          <pc:docMk/>
          <pc:sldMk cId="1809596720" sldId="409"/>
        </pc:sldMkLst>
      </pc:sldChg>
      <pc:sldChg chg="del">
        <pc:chgData name="Hongyu Zheng" userId="246dcdf1-e9b8-44eb-a38e-8c3f9a7b643a" providerId="ADAL" clId="{7C69EB45-21DF-EE49-868C-640AE5BE5E34}" dt="2024-06-07T20:59:43.558" v="54" actId="2696"/>
        <pc:sldMkLst>
          <pc:docMk/>
          <pc:sldMk cId="3081952390" sldId="409"/>
        </pc:sldMkLst>
      </pc:sldChg>
      <pc:sldChg chg="modSp mod">
        <pc:chgData name="Hongyu Zheng" userId="246dcdf1-e9b8-44eb-a38e-8c3f9a7b643a" providerId="ADAL" clId="{7C69EB45-21DF-EE49-868C-640AE5BE5E34}" dt="2024-06-08T00:24:21.832" v="580" actId="20577"/>
        <pc:sldMkLst>
          <pc:docMk/>
          <pc:sldMk cId="3010060167" sldId="411"/>
        </pc:sldMkLst>
      </pc:sldChg>
      <pc:sldChg chg="modSp mod">
        <pc:chgData name="Hongyu Zheng" userId="246dcdf1-e9b8-44eb-a38e-8c3f9a7b643a" providerId="ADAL" clId="{7C69EB45-21DF-EE49-868C-640AE5BE5E34}" dt="2024-06-08T00:24:27.386" v="582" actId="20577"/>
        <pc:sldMkLst>
          <pc:docMk/>
          <pc:sldMk cId="1662670484" sldId="412"/>
        </pc:sldMkLst>
      </pc:sldChg>
      <pc:sldChg chg="add">
        <pc:chgData name="Hongyu Zheng" userId="246dcdf1-e9b8-44eb-a38e-8c3f9a7b643a" providerId="ADAL" clId="{7C69EB45-21DF-EE49-868C-640AE5BE5E34}" dt="2024-06-07T21:07:04.948" v="77"/>
        <pc:sldMkLst>
          <pc:docMk/>
          <pc:sldMk cId="1995418798" sldId="413"/>
        </pc:sldMkLst>
      </pc:sldChg>
      <pc:sldChg chg="modSp add mod">
        <pc:chgData name="Hongyu Zheng" userId="246dcdf1-e9b8-44eb-a38e-8c3f9a7b643a" providerId="ADAL" clId="{7C69EB45-21DF-EE49-868C-640AE5BE5E34}" dt="2024-06-08T00:23:20.031" v="559" actId="20577"/>
        <pc:sldMkLst>
          <pc:docMk/>
          <pc:sldMk cId="1267807166" sldId="414"/>
        </pc:sldMkLst>
      </pc:sldChg>
      <pc:sldChg chg="modSp mod">
        <pc:chgData name="Hongyu Zheng" userId="246dcdf1-e9b8-44eb-a38e-8c3f9a7b643a" providerId="ADAL" clId="{7C69EB45-21DF-EE49-868C-640AE5BE5E34}" dt="2024-06-08T00:23:28.255" v="562" actId="20577"/>
        <pc:sldMkLst>
          <pc:docMk/>
          <pc:sldMk cId="4035446585" sldId="417"/>
        </pc:sldMkLst>
      </pc:sldChg>
      <pc:sldChg chg="modSp mod">
        <pc:chgData name="Hongyu Zheng" userId="246dcdf1-e9b8-44eb-a38e-8c3f9a7b643a" providerId="ADAL" clId="{7C69EB45-21DF-EE49-868C-640AE5BE5E34}" dt="2024-06-08T00:24:06.655" v="575" actId="20577"/>
        <pc:sldMkLst>
          <pc:docMk/>
          <pc:sldMk cId="3721663070" sldId="419"/>
        </pc:sldMkLst>
      </pc:sldChg>
      <pc:sldChg chg="del">
        <pc:chgData name="Hongyu Zheng" userId="246dcdf1-e9b8-44eb-a38e-8c3f9a7b643a" providerId="ADAL" clId="{7C69EB45-21DF-EE49-868C-640AE5BE5E34}" dt="2024-06-07T20:59:49.091" v="56" actId="2696"/>
        <pc:sldMkLst>
          <pc:docMk/>
          <pc:sldMk cId="1032171796" sldId="893"/>
        </pc:sldMkLst>
      </pc:sldChg>
      <pc:sldChg chg="del">
        <pc:chgData name="Hongyu Zheng" userId="246dcdf1-e9b8-44eb-a38e-8c3f9a7b643a" providerId="ADAL" clId="{7C69EB45-21DF-EE49-868C-640AE5BE5E34}" dt="2024-06-07T13:01:58.398" v="34" actId="2696"/>
        <pc:sldMkLst>
          <pc:docMk/>
          <pc:sldMk cId="1045574511" sldId="894"/>
        </pc:sldMkLst>
      </pc:sldChg>
      <pc:sldChg chg="del">
        <pc:chgData name="Hongyu Zheng" userId="246dcdf1-e9b8-44eb-a38e-8c3f9a7b643a" providerId="ADAL" clId="{7C69EB45-21DF-EE49-868C-640AE5BE5E34}" dt="2024-06-07T21:08:43.162" v="85" actId="2696"/>
        <pc:sldMkLst>
          <pc:docMk/>
          <pc:sldMk cId="1712449285" sldId="900"/>
        </pc:sldMkLst>
      </pc:sldChg>
      <pc:sldChg chg="del">
        <pc:chgData name="Hongyu Zheng" userId="246dcdf1-e9b8-44eb-a38e-8c3f9a7b643a" providerId="ADAL" clId="{7C69EB45-21DF-EE49-868C-640AE5BE5E34}" dt="2024-06-07T21:08:44.996" v="86" actId="2696"/>
        <pc:sldMkLst>
          <pc:docMk/>
          <pc:sldMk cId="526795221" sldId="901"/>
        </pc:sldMkLst>
      </pc:sldChg>
      <pc:sldChg chg="modSp add del mod">
        <pc:chgData name="Hongyu Zheng" userId="246dcdf1-e9b8-44eb-a38e-8c3f9a7b643a" providerId="ADAL" clId="{7C69EB45-21DF-EE49-868C-640AE5BE5E34}" dt="2024-06-08T00:24:50.778" v="590" actId="20577"/>
        <pc:sldMkLst>
          <pc:docMk/>
          <pc:sldMk cId="1280196161" sldId="902"/>
        </pc:sldMkLst>
      </pc:sldChg>
      <pc:sldChg chg="del">
        <pc:chgData name="Hongyu Zheng" userId="246dcdf1-e9b8-44eb-a38e-8c3f9a7b643a" providerId="ADAL" clId="{7C69EB45-21DF-EE49-868C-640AE5BE5E34}" dt="2024-06-07T21:08:42.489" v="84" actId="2696"/>
        <pc:sldMkLst>
          <pc:docMk/>
          <pc:sldMk cId="2674738350" sldId="903"/>
        </pc:sldMkLst>
      </pc:sldChg>
      <pc:sldChg chg="del">
        <pc:chgData name="Hongyu Zheng" userId="246dcdf1-e9b8-44eb-a38e-8c3f9a7b643a" providerId="ADAL" clId="{7C69EB45-21DF-EE49-868C-640AE5BE5E34}" dt="2024-06-07T13:01:58.407" v="36" actId="2696"/>
        <pc:sldMkLst>
          <pc:docMk/>
          <pc:sldMk cId="3166368788" sldId="904"/>
        </pc:sldMkLst>
      </pc:sldChg>
      <pc:sldChg chg="del">
        <pc:chgData name="Hongyu Zheng" userId="246dcdf1-e9b8-44eb-a38e-8c3f9a7b643a" providerId="ADAL" clId="{7C69EB45-21DF-EE49-868C-640AE5BE5E34}" dt="2024-06-07T13:01:58.403" v="35" actId="2696"/>
        <pc:sldMkLst>
          <pc:docMk/>
          <pc:sldMk cId="1527147857" sldId="906"/>
        </pc:sldMkLst>
      </pc:sldChg>
      <pc:sldChg chg="modSp mod">
        <pc:chgData name="Hongyu Zheng" userId="246dcdf1-e9b8-44eb-a38e-8c3f9a7b643a" providerId="ADAL" clId="{7C69EB45-21DF-EE49-868C-640AE5BE5E34}" dt="2024-06-08T00:23:36.876" v="565" actId="20577"/>
        <pc:sldMkLst>
          <pc:docMk/>
          <pc:sldMk cId="1710662282" sldId="909"/>
        </pc:sldMkLst>
      </pc:sldChg>
      <pc:sldChg chg="del">
        <pc:chgData name="Hongyu Zheng" userId="246dcdf1-e9b8-44eb-a38e-8c3f9a7b643a" providerId="ADAL" clId="{7C69EB45-21DF-EE49-868C-640AE5BE5E34}" dt="2024-06-07T21:05:50.627" v="72" actId="2696"/>
        <pc:sldMkLst>
          <pc:docMk/>
          <pc:sldMk cId="2609429579" sldId="910"/>
        </pc:sldMkLst>
      </pc:sldChg>
      <pc:sldChg chg="modSp add mod">
        <pc:chgData name="Hongyu Zheng" userId="246dcdf1-e9b8-44eb-a38e-8c3f9a7b643a" providerId="ADAL" clId="{7C69EB45-21DF-EE49-868C-640AE5BE5E34}" dt="2024-06-08T00:23:51.201" v="570" actId="20577"/>
        <pc:sldMkLst>
          <pc:docMk/>
          <pc:sldMk cId="3561584275" sldId="910"/>
        </pc:sldMkLst>
      </pc:sldChg>
      <pc:sldChg chg="modSp mod">
        <pc:chgData name="Hongyu Zheng" userId="246dcdf1-e9b8-44eb-a38e-8c3f9a7b643a" providerId="ADAL" clId="{7C69EB45-21DF-EE49-868C-640AE5BE5E34}" dt="2024-06-08T00:24:18.237" v="579" actId="20577"/>
        <pc:sldMkLst>
          <pc:docMk/>
          <pc:sldMk cId="3500413210" sldId="911"/>
        </pc:sldMkLst>
      </pc:sldChg>
      <pc:sldChg chg="modSp mod">
        <pc:chgData name="Hongyu Zheng" userId="246dcdf1-e9b8-44eb-a38e-8c3f9a7b643a" providerId="ADAL" clId="{7C69EB45-21DF-EE49-868C-640AE5BE5E34}" dt="2024-06-08T00:23:39.666" v="566" actId="20577"/>
        <pc:sldMkLst>
          <pc:docMk/>
          <pc:sldMk cId="1964959608" sldId="912"/>
        </pc:sldMkLst>
      </pc:sldChg>
      <pc:sldChg chg="del">
        <pc:chgData name="Hongyu Zheng" userId="246dcdf1-e9b8-44eb-a38e-8c3f9a7b643a" providerId="ADAL" clId="{7C69EB45-21DF-EE49-868C-640AE5BE5E34}" dt="2024-06-07T21:08:45.609" v="87" actId="2696"/>
        <pc:sldMkLst>
          <pc:docMk/>
          <pc:sldMk cId="177569909" sldId="913"/>
        </pc:sldMkLst>
      </pc:sldChg>
      <pc:sldChg chg="del">
        <pc:chgData name="Hongyu Zheng" userId="246dcdf1-e9b8-44eb-a38e-8c3f9a7b643a" providerId="ADAL" clId="{7C69EB45-21DF-EE49-868C-640AE5BE5E34}" dt="2024-06-07T21:05:11.080" v="64" actId="2696"/>
        <pc:sldMkLst>
          <pc:docMk/>
          <pc:sldMk cId="1479963752" sldId="914"/>
        </pc:sldMkLst>
      </pc:sldChg>
      <pc:sldChg chg="modSp add mod">
        <pc:chgData name="Hongyu Zheng" userId="246dcdf1-e9b8-44eb-a38e-8c3f9a7b643a" providerId="ADAL" clId="{7C69EB45-21DF-EE49-868C-640AE5BE5E34}" dt="2024-06-08T00:23:47.841" v="569" actId="20577"/>
        <pc:sldMkLst>
          <pc:docMk/>
          <pc:sldMk cId="2260077698" sldId="915"/>
        </pc:sldMkLst>
      </pc:sldChg>
      <pc:sldChg chg="modSp add mod">
        <pc:chgData name="Hongyu Zheng" userId="246dcdf1-e9b8-44eb-a38e-8c3f9a7b643a" providerId="ADAL" clId="{7C69EB45-21DF-EE49-868C-640AE5BE5E34}" dt="2024-06-08T00:23:55.176" v="571" actId="20577"/>
        <pc:sldMkLst>
          <pc:docMk/>
          <pc:sldMk cId="1774502823" sldId="916"/>
        </pc:sldMkLst>
      </pc:sldChg>
      <pc:sldChg chg="modSp add mod">
        <pc:chgData name="Hongyu Zheng" userId="246dcdf1-e9b8-44eb-a38e-8c3f9a7b643a" providerId="ADAL" clId="{7C69EB45-21DF-EE49-868C-640AE5BE5E34}" dt="2024-06-08T00:23:57.967" v="572" actId="20577"/>
        <pc:sldMkLst>
          <pc:docMk/>
          <pc:sldMk cId="2579916809" sldId="917"/>
        </pc:sldMkLst>
      </pc:sldChg>
      <pc:sldChg chg="modSp add mod">
        <pc:chgData name="Hongyu Zheng" userId="246dcdf1-e9b8-44eb-a38e-8c3f9a7b643a" providerId="ADAL" clId="{7C69EB45-21DF-EE49-868C-640AE5BE5E34}" dt="2024-06-08T00:24:01.934" v="573" actId="20577"/>
        <pc:sldMkLst>
          <pc:docMk/>
          <pc:sldMk cId="1031010924" sldId="918"/>
        </pc:sldMkLst>
      </pc:sldChg>
      <pc:sldChg chg="addSp modSp add mod chgLayout modNotesTx">
        <pc:chgData name="Hongyu Zheng" userId="246dcdf1-e9b8-44eb-a38e-8c3f9a7b643a" providerId="ADAL" clId="{7C69EB45-21DF-EE49-868C-640AE5BE5E34}" dt="2024-06-08T00:24:45.457" v="589" actId="20577"/>
        <pc:sldMkLst>
          <pc:docMk/>
          <pc:sldMk cId="299118993" sldId="919"/>
        </pc:sldMkLst>
      </pc:sldChg>
      <pc:sldChg chg="modSp add mod">
        <pc:chgData name="Hongyu Zheng" userId="246dcdf1-e9b8-44eb-a38e-8c3f9a7b643a" providerId="ADAL" clId="{7C69EB45-21DF-EE49-868C-640AE5BE5E34}" dt="2024-06-07T21:41:35.525" v="207" actId="20577"/>
        <pc:sldMkLst>
          <pc:docMk/>
          <pc:sldMk cId="869532498" sldId="925"/>
        </pc:sldMkLst>
      </pc:sldChg>
      <pc:sldChg chg="add del">
        <pc:chgData name="Hongyu Zheng" userId="246dcdf1-e9b8-44eb-a38e-8c3f9a7b643a" providerId="ADAL" clId="{7C69EB45-21DF-EE49-868C-640AE5BE5E34}" dt="2024-06-07T21:10:38.422" v="108" actId="2696"/>
        <pc:sldMkLst>
          <pc:docMk/>
          <pc:sldMk cId="3345806435" sldId="925"/>
        </pc:sldMkLst>
      </pc:sldChg>
      <pc:sldChg chg="add del">
        <pc:chgData name="Hongyu Zheng" userId="246dcdf1-e9b8-44eb-a38e-8c3f9a7b643a" providerId="ADAL" clId="{7C69EB45-21DF-EE49-868C-640AE5BE5E34}" dt="2024-06-07T21:10:38.422" v="108" actId="2696"/>
        <pc:sldMkLst>
          <pc:docMk/>
          <pc:sldMk cId="1248279654" sldId="926"/>
        </pc:sldMkLst>
      </pc:sldChg>
      <pc:sldChg chg="modSp add mod modAnim">
        <pc:chgData name="Hongyu Zheng" userId="246dcdf1-e9b8-44eb-a38e-8c3f9a7b643a" providerId="ADAL" clId="{7C69EB45-21DF-EE49-868C-640AE5BE5E34}" dt="2024-06-07T21:41:49.306" v="211"/>
        <pc:sldMkLst>
          <pc:docMk/>
          <pc:sldMk cId="2742081195" sldId="926"/>
        </pc:sldMkLst>
      </pc:sldChg>
      <pc:sldChg chg="add">
        <pc:chgData name="Hongyu Zheng" userId="246dcdf1-e9b8-44eb-a38e-8c3f9a7b643a" providerId="ADAL" clId="{7C69EB45-21DF-EE49-868C-640AE5BE5E34}" dt="2024-06-07T21:10:42.649" v="109"/>
        <pc:sldMkLst>
          <pc:docMk/>
          <pc:sldMk cId="2736351342" sldId="927"/>
        </pc:sldMkLst>
      </pc:sldChg>
      <pc:sldChg chg="add del">
        <pc:chgData name="Hongyu Zheng" userId="246dcdf1-e9b8-44eb-a38e-8c3f9a7b643a" providerId="ADAL" clId="{7C69EB45-21DF-EE49-868C-640AE5BE5E34}" dt="2024-06-07T21:10:38.422" v="108" actId="2696"/>
        <pc:sldMkLst>
          <pc:docMk/>
          <pc:sldMk cId="3787596100" sldId="927"/>
        </pc:sldMkLst>
      </pc:sldChg>
      <pc:sldChg chg="add del">
        <pc:chgData name="Hongyu Zheng" userId="246dcdf1-e9b8-44eb-a38e-8c3f9a7b643a" providerId="ADAL" clId="{7C69EB45-21DF-EE49-868C-640AE5BE5E34}" dt="2024-06-07T21:10:38.422" v="108" actId="2696"/>
        <pc:sldMkLst>
          <pc:docMk/>
          <pc:sldMk cId="1179253977" sldId="929"/>
        </pc:sldMkLst>
      </pc:sldChg>
      <pc:sldChg chg="add">
        <pc:chgData name="Hongyu Zheng" userId="246dcdf1-e9b8-44eb-a38e-8c3f9a7b643a" providerId="ADAL" clId="{7C69EB45-21DF-EE49-868C-640AE5BE5E34}" dt="2024-06-07T21:10:42.649" v="109"/>
        <pc:sldMkLst>
          <pc:docMk/>
          <pc:sldMk cId="4286654894" sldId="929"/>
        </pc:sldMkLst>
      </pc:sldChg>
      <pc:sldChg chg="modSp add mod ord">
        <pc:chgData name="Hongyu Zheng" userId="246dcdf1-e9b8-44eb-a38e-8c3f9a7b643a" providerId="ADAL" clId="{7C69EB45-21DF-EE49-868C-640AE5BE5E34}" dt="2024-06-08T00:24:40.583" v="587" actId="20577"/>
        <pc:sldMkLst>
          <pc:docMk/>
          <pc:sldMk cId="321186557" sldId="930"/>
        </pc:sldMkLst>
      </pc:sldChg>
      <pc:sldChg chg="modSp add mod">
        <pc:chgData name="Hongyu Zheng" userId="246dcdf1-e9b8-44eb-a38e-8c3f9a7b643a" providerId="ADAL" clId="{7C69EB45-21DF-EE49-868C-640AE5BE5E34}" dt="2024-06-07T21:10:20.071" v="105" actId="20577"/>
        <pc:sldMkLst>
          <pc:docMk/>
          <pc:sldMk cId="1651090520" sldId="931"/>
        </pc:sldMkLst>
      </pc:sldChg>
      <pc:sldChg chg="modSp add mod">
        <pc:chgData name="Hongyu Zheng" userId="246dcdf1-e9b8-44eb-a38e-8c3f9a7b643a" providerId="ADAL" clId="{7C69EB45-21DF-EE49-868C-640AE5BE5E34}" dt="2024-06-07T21:10:14.128" v="95" actId="313"/>
        <pc:sldMkLst>
          <pc:docMk/>
          <pc:sldMk cId="1049881046" sldId="932"/>
        </pc:sldMkLst>
      </pc:sldChg>
      <pc:sldChg chg="addSp delSp modSp add mod ord delAnim modAnim">
        <pc:chgData name="Hongyu Zheng" userId="246dcdf1-e9b8-44eb-a38e-8c3f9a7b643a" providerId="ADAL" clId="{7C69EB45-21DF-EE49-868C-640AE5BE5E34}" dt="2024-06-08T00:24:38.063" v="586" actId="20577"/>
        <pc:sldMkLst>
          <pc:docMk/>
          <pc:sldMk cId="2354704499" sldId="933"/>
        </pc:sldMkLst>
      </pc:sldChg>
      <pc:sldMasterChg chg="modSp mod modSldLayout">
        <pc:chgData name="Hongyu Zheng" userId="246dcdf1-e9b8-44eb-a38e-8c3f9a7b643a" providerId="ADAL" clId="{7C69EB45-21DF-EE49-868C-640AE5BE5E34}" dt="2024-06-08T00:22:38.951" v="552" actId="20577"/>
        <pc:sldMasterMkLst>
          <pc:docMk/>
          <pc:sldMasterMk cId="1988917087" sldId="2147483672"/>
        </pc:sldMasterMkLst>
        <pc:sldLayoutChg chg="modSp mod">
          <pc:chgData name="Hongyu Zheng" userId="246dcdf1-e9b8-44eb-a38e-8c3f9a7b643a" providerId="ADAL" clId="{7C69EB45-21DF-EE49-868C-640AE5BE5E34}" dt="2024-06-08T00:22:28.622" v="549" actId="20577"/>
          <pc:sldLayoutMkLst>
            <pc:docMk/>
            <pc:sldMasterMk cId="1988917087" sldId="2147483672"/>
            <pc:sldLayoutMk cId="52048249" sldId="2147483675"/>
          </pc:sldLayoutMkLst>
        </pc:sldLayoutChg>
        <pc:sldLayoutChg chg="modSp mod">
          <pc:chgData name="Hongyu Zheng" userId="246dcdf1-e9b8-44eb-a38e-8c3f9a7b643a" providerId="ADAL" clId="{7C69EB45-21DF-EE49-868C-640AE5BE5E34}" dt="2024-06-08T00:22:31.905" v="550" actId="20577"/>
          <pc:sldLayoutMkLst>
            <pc:docMk/>
            <pc:sldMasterMk cId="1988917087" sldId="2147483672"/>
            <pc:sldLayoutMk cId="148033515" sldId="2147483676"/>
          </pc:sldLayoutMkLst>
        </pc:sldLayoutChg>
        <pc:sldLayoutChg chg="modSp mod">
          <pc:chgData name="Hongyu Zheng" userId="246dcdf1-e9b8-44eb-a38e-8c3f9a7b643a" providerId="ADAL" clId="{7C69EB45-21DF-EE49-868C-640AE5BE5E34}" dt="2024-06-08T00:22:35.050" v="551" actId="20577"/>
          <pc:sldLayoutMkLst>
            <pc:docMk/>
            <pc:sldMasterMk cId="1988917087" sldId="2147483672"/>
            <pc:sldLayoutMk cId="347803006" sldId="2147483679"/>
          </pc:sldLayoutMkLst>
        </pc:sldLayoutChg>
        <pc:sldLayoutChg chg="modSp mod">
          <pc:chgData name="Hongyu Zheng" userId="246dcdf1-e9b8-44eb-a38e-8c3f9a7b643a" providerId="ADAL" clId="{7C69EB45-21DF-EE49-868C-640AE5BE5E34}" dt="2024-06-08T00:22:38.951" v="552" actId="20577"/>
          <pc:sldLayoutMkLst>
            <pc:docMk/>
            <pc:sldMasterMk cId="1988917087" sldId="2147483672"/>
            <pc:sldLayoutMk cId="539552946" sldId="214748368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8CC4A2-1087-1242-9946-F1C90788AE66}" type="doc">
      <dgm:prSet loTypeId="urn:microsoft.com/office/officeart/2005/8/layout/process2" loCatId="" qsTypeId="urn:microsoft.com/office/officeart/2005/8/quickstyle/simple3" qsCatId="simple" csTypeId="urn:microsoft.com/office/officeart/2005/8/colors/accent6_3" csCatId="accent6" phldr="1"/>
      <dgm:spPr/>
    </dgm:pt>
    <dgm:pt modelId="{2FCF4196-42A3-C74B-82DA-EEE3F8CC2BCB}">
      <dgm:prSet phldrT="[文本]"/>
      <dgm:spPr/>
      <dgm:t>
        <a:bodyPr/>
        <a:lstStyle/>
        <a:p>
          <a:r>
            <a:rPr lang="en-US" altLang="zh-CN" dirty="0"/>
            <a:t>Strategic</a:t>
          </a:r>
          <a:r>
            <a:rPr lang="zh-CN" altLang="en-US" dirty="0"/>
            <a:t> </a:t>
          </a:r>
          <a:r>
            <a:rPr lang="en-US" altLang="zh-CN" dirty="0"/>
            <a:t>Level</a:t>
          </a:r>
          <a:endParaRPr lang="zh-CN" altLang="en-US" dirty="0"/>
        </a:p>
      </dgm:t>
    </dgm:pt>
    <dgm:pt modelId="{ABE9EE10-E43F-DF49-BFF2-89760BB567DD}" type="parTrans" cxnId="{929147B7-A567-3542-A456-B3C7B90FB22B}">
      <dgm:prSet/>
      <dgm:spPr/>
      <dgm:t>
        <a:bodyPr/>
        <a:lstStyle/>
        <a:p>
          <a:endParaRPr lang="zh-CN" altLang="en-US"/>
        </a:p>
      </dgm:t>
    </dgm:pt>
    <dgm:pt modelId="{4567247E-68CB-9440-8A92-13C121EC60B1}" type="sibTrans" cxnId="{929147B7-A567-3542-A456-B3C7B90FB22B}">
      <dgm:prSet/>
      <dgm:spPr/>
      <dgm:t>
        <a:bodyPr/>
        <a:lstStyle/>
        <a:p>
          <a:endParaRPr lang="zh-CN" altLang="en-US"/>
        </a:p>
      </dgm:t>
    </dgm:pt>
    <dgm:pt modelId="{8633CACE-9C4A-C540-88C2-BE85E4F5986E}">
      <dgm:prSet phldrT="[文本]"/>
      <dgm:spPr/>
      <dgm:t>
        <a:bodyPr/>
        <a:lstStyle/>
        <a:p>
          <a:r>
            <a:rPr lang="en-US" altLang="zh-CN" dirty="0"/>
            <a:t>Tactical</a:t>
          </a:r>
          <a:r>
            <a:rPr lang="zh-CN" altLang="en-US" dirty="0"/>
            <a:t> </a:t>
          </a:r>
          <a:r>
            <a:rPr lang="en-US" altLang="zh-CN" dirty="0"/>
            <a:t>Level</a:t>
          </a:r>
          <a:endParaRPr lang="zh-CN" altLang="en-US" dirty="0"/>
        </a:p>
      </dgm:t>
    </dgm:pt>
    <dgm:pt modelId="{BB12D9EA-9CF9-844D-856F-034DB206C3DB}" type="parTrans" cxnId="{2B706E8F-49E6-6245-86F9-C20790ECA96B}">
      <dgm:prSet/>
      <dgm:spPr/>
      <dgm:t>
        <a:bodyPr/>
        <a:lstStyle/>
        <a:p>
          <a:endParaRPr lang="zh-CN" altLang="en-US"/>
        </a:p>
      </dgm:t>
    </dgm:pt>
    <dgm:pt modelId="{9268DBF9-F871-0340-BB0C-1556A2F887EB}" type="sibTrans" cxnId="{2B706E8F-49E6-6245-86F9-C20790ECA96B}">
      <dgm:prSet/>
      <dgm:spPr/>
      <dgm:t>
        <a:bodyPr/>
        <a:lstStyle/>
        <a:p>
          <a:endParaRPr lang="zh-CN" altLang="en-US"/>
        </a:p>
      </dgm:t>
    </dgm:pt>
    <dgm:pt modelId="{D95F7DE3-642C-5843-B8E6-A82ED79D988E}" type="pres">
      <dgm:prSet presAssocID="{6F8CC4A2-1087-1242-9946-F1C90788AE66}" presName="linearFlow" presStyleCnt="0">
        <dgm:presLayoutVars>
          <dgm:resizeHandles val="exact"/>
        </dgm:presLayoutVars>
      </dgm:prSet>
      <dgm:spPr/>
    </dgm:pt>
    <dgm:pt modelId="{6ACD0F23-C57C-F141-BF3D-4CE10715EC80}" type="pres">
      <dgm:prSet presAssocID="{2FCF4196-42A3-C74B-82DA-EEE3F8CC2BCB}" presName="node" presStyleLbl="node1" presStyleIdx="0" presStyleCnt="2">
        <dgm:presLayoutVars>
          <dgm:bulletEnabled val="1"/>
        </dgm:presLayoutVars>
      </dgm:prSet>
      <dgm:spPr/>
    </dgm:pt>
    <dgm:pt modelId="{5BC7FCE6-451C-E844-A435-EFDD90C6571E}" type="pres">
      <dgm:prSet presAssocID="{4567247E-68CB-9440-8A92-13C121EC60B1}" presName="sibTrans" presStyleLbl="sibTrans2D1" presStyleIdx="0" presStyleCnt="1"/>
      <dgm:spPr/>
    </dgm:pt>
    <dgm:pt modelId="{407909D3-1FDD-C845-BA86-1C699E342F1D}" type="pres">
      <dgm:prSet presAssocID="{4567247E-68CB-9440-8A92-13C121EC60B1}" presName="connectorText" presStyleLbl="sibTrans2D1" presStyleIdx="0" presStyleCnt="1"/>
      <dgm:spPr/>
    </dgm:pt>
    <dgm:pt modelId="{0BE9E64D-D584-714D-8D05-6BA0B9C13350}" type="pres">
      <dgm:prSet presAssocID="{8633CACE-9C4A-C540-88C2-BE85E4F5986E}" presName="node" presStyleLbl="node1" presStyleIdx="1" presStyleCnt="2" custScaleX="92813" custScaleY="94029">
        <dgm:presLayoutVars>
          <dgm:bulletEnabled val="1"/>
        </dgm:presLayoutVars>
      </dgm:prSet>
      <dgm:spPr/>
    </dgm:pt>
  </dgm:ptLst>
  <dgm:cxnLst>
    <dgm:cxn modelId="{FA98A608-85C5-BF41-8DB8-B46B796A5381}" type="presOf" srcId="{6F8CC4A2-1087-1242-9946-F1C90788AE66}" destId="{D95F7DE3-642C-5843-B8E6-A82ED79D988E}" srcOrd="0" destOrd="0" presId="urn:microsoft.com/office/officeart/2005/8/layout/process2"/>
    <dgm:cxn modelId="{BC289322-0C4B-3F4D-96AB-34430C7471D5}" type="presOf" srcId="{4567247E-68CB-9440-8A92-13C121EC60B1}" destId="{5BC7FCE6-451C-E844-A435-EFDD90C6571E}" srcOrd="0" destOrd="0" presId="urn:microsoft.com/office/officeart/2005/8/layout/process2"/>
    <dgm:cxn modelId="{B7204731-4BAB-B043-8CC5-7573B1F7BC00}" type="presOf" srcId="{2FCF4196-42A3-C74B-82DA-EEE3F8CC2BCB}" destId="{6ACD0F23-C57C-F141-BF3D-4CE10715EC80}" srcOrd="0" destOrd="0" presId="urn:microsoft.com/office/officeart/2005/8/layout/process2"/>
    <dgm:cxn modelId="{3301C66D-7FB3-BF4D-B195-47D3EDF18810}" type="presOf" srcId="{8633CACE-9C4A-C540-88C2-BE85E4F5986E}" destId="{0BE9E64D-D584-714D-8D05-6BA0B9C13350}" srcOrd="0" destOrd="0" presId="urn:microsoft.com/office/officeart/2005/8/layout/process2"/>
    <dgm:cxn modelId="{2B706E8F-49E6-6245-86F9-C20790ECA96B}" srcId="{6F8CC4A2-1087-1242-9946-F1C90788AE66}" destId="{8633CACE-9C4A-C540-88C2-BE85E4F5986E}" srcOrd="1" destOrd="0" parTransId="{BB12D9EA-9CF9-844D-856F-034DB206C3DB}" sibTransId="{9268DBF9-F871-0340-BB0C-1556A2F887EB}"/>
    <dgm:cxn modelId="{929147B7-A567-3542-A456-B3C7B90FB22B}" srcId="{6F8CC4A2-1087-1242-9946-F1C90788AE66}" destId="{2FCF4196-42A3-C74B-82DA-EEE3F8CC2BCB}" srcOrd="0" destOrd="0" parTransId="{ABE9EE10-E43F-DF49-BFF2-89760BB567DD}" sibTransId="{4567247E-68CB-9440-8A92-13C121EC60B1}"/>
    <dgm:cxn modelId="{D84ACFF2-F40A-A549-AE56-76B697A3FE5F}" type="presOf" srcId="{4567247E-68CB-9440-8A92-13C121EC60B1}" destId="{407909D3-1FDD-C845-BA86-1C699E342F1D}" srcOrd="1" destOrd="0" presId="urn:microsoft.com/office/officeart/2005/8/layout/process2"/>
    <dgm:cxn modelId="{E653E30A-875C-1147-A797-CEF7D74A2BDC}" type="presParOf" srcId="{D95F7DE3-642C-5843-B8E6-A82ED79D988E}" destId="{6ACD0F23-C57C-F141-BF3D-4CE10715EC80}" srcOrd="0" destOrd="0" presId="urn:microsoft.com/office/officeart/2005/8/layout/process2"/>
    <dgm:cxn modelId="{41CC4E56-CB24-354E-956D-486FBC0C2DFC}" type="presParOf" srcId="{D95F7DE3-642C-5843-B8E6-A82ED79D988E}" destId="{5BC7FCE6-451C-E844-A435-EFDD90C6571E}" srcOrd="1" destOrd="0" presId="urn:microsoft.com/office/officeart/2005/8/layout/process2"/>
    <dgm:cxn modelId="{6461D180-6327-104F-A535-7DC3321CC1F5}" type="presParOf" srcId="{5BC7FCE6-451C-E844-A435-EFDD90C6571E}" destId="{407909D3-1FDD-C845-BA86-1C699E342F1D}" srcOrd="0" destOrd="0" presId="urn:microsoft.com/office/officeart/2005/8/layout/process2"/>
    <dgm:cxn modelId="{081C62FD-FDC8-7A43-8A66-7DD00A587EB1}" type="presParOf" srcId="{D95F7DE3-642C-5843-B8E6-A82ED79D988E}" destId="{0BE9E64D-D584-714D-8D05-6BA0B9C13350}"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D0F23-C57C-F141-BF3D-4CE10715EC80}">
      <dsp:nvSpPr>
        <dsp:cNvPr id="0" name=""/>
        <dsp:cNvSpPr/>
      </dsp:nvSpPr>
      <dsp:spPr>
        <a:xfrm>
          <a:off x="2096867" y="515"/>
          <a:ext cx="2608209" cy="1449005"/>
        </a:xfrm>
        <a:prstGeom prst="roundRect">
          <a:avLst>
            <a:gd name="adj" fmla="val 10000"/>
          </a:avLst>
        </a:prstGeom>
        <a:gradFill rotWithShape="0">
          <a:gsLst>
            <a:gs pos="0">
              <a:schemeClr val="accent6">
                <a:shade val="80000"/>
                <a:hueOff val="0"/>
                <a:satOff val="0"/>
                <a:lumOff val="0"/>
                <a:alphaOff val="0"/>
                <a:tint val="50000"/>
                <a:satMod val="300000"/>
              </a:schemeClr>
            </a:gs>
            <a:gs pos="35000">
              <a:schemeClr val="accent6">
                <a:shade val="80000"/>
                <a:hueOff val="0"/>
                <a:satOff val="0"/>
                <a:lumOff val="0"/>
                <a:alphaOff val="0"/>
                <a:tint val="37000"/>
                <a:satMod val="300000"/>
              </a:schemeClr>
            </a:gs>
            <a:gs pos="100000">
              <a:schemeClr val="accent6">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altLang="zh-CN" sz="3700" kern="1200" dirty="0"/>
            <a:t>Strategic</a:t>
          </a:r>
          <a:r>
            <a:rPr lang="zh-CN" altLang="en-US" sz="3700" kern="1200" dirty="0"/>
            <a:t> </a:t>
          </a:r>
          <a:r>
            <a:rPr lang="en-US" altLang="zh-CN" sz="3700" kern="1200" dirty="0"/>
            <a:t>Level</a:t>
          </a:r>
          <a:endParaRPr lang="zh-CN" altLang="en-US" sz="3700" kern="1200" dirty="0"/>
        </a:p>
      </dsp:txBody>
      <dsp:txXfrm>
        <a:off x="2139307" y="42955"/>
        <a:ext cx="2523329" cy="1364125"/>
      </dsp:txXfrm>
    </dsp:sp>
    <dsp:sp modelId="{5BC7FCE6-451C-E844-A435-EFDD90C6571E}">
      <dsp:nvSpPr>
        <dsp:cNvPr id="0" name=""/>
        <dsp:cNvSpPr/>
      </dsp:nvSpPr>
      <dsp:spPr>
        <a:xfrm rot="5400000">
          <a:off x="3129284" y="1485745"/>
          <a:ext cx="543376" cy="652052"/>
        </a:xfrm>
        <a:prstGeom prst="rightArrow">
          <a:avLst>
            <a:gd name="adj1" fmla="val 60000"/>
            <a:gd name="adj2" fmla="val 50000"/>
          </a:avLst>
        </a:prstGeom>
        <a:gradFill rotWithShape="0">
          <a:gsLst>
            <a:gs pos="0">
              <a:schemeClr val="accent6">
                <a:shade val="90000"/>
                <a:hueOff val="0"/>
                <a:satOff val="0"/>
                <a:lumOff val="0"/>
                <a:alphaOff val="0"/>
                <a:tint val="50000"/>
                <a:satMod val="300000"/>
              </a:schemeClr>
            </a:gs>
            <a:gs pos="35000">
              <a:schemeClr val="accent6">
                <a:shade val="90000"/>
                <a:hueOff val="0"/>
                <a:satOff val="0"/>
                <a:lumOff val="0"/>
                <a:alphaOff val="0"/>
                <a:tint val="37000"/>
                <a:satMod val="300000"/>
              </a:schemeClr>
            </a:gs>
            <a:gs pos="100000">
              <a:schemeClr val="accent6">
                <a:shade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rot="-5400000">
        <a:off x="3205357" y="1540083"/>
        <a:ext cx="391232" cy="380363"/>
      </dsp:txXfrm>
    </dsp:sp>
    <dsp:sp modelId="{0BE9E64D-D584-714D-8D05-6BA0B9C13350}">
      <dsp:nvSpPr>
        <dsp:cNvPr id="0" name=""/>
        <dsp:cNvSpPr/>
      </dsp:nvSpPr>
      <dsp:spPr>
        <a:xfrm>
          <a:off x="2190593" y="2174022"/>
          <a:ext cx="2420757" cy="1362484"/>
        </a:xfrm>
        <a:prstGeom prst="roundRect">
          <a:avLst>
            <a:gd name="adj" fmla="val 10000"/>
          </a:avLst>
        </a:prstGeom>
        <a:gradFill rotWithShape="0">
          <a:gsLst>
            <a:gs pos="0">
              <a:schemeClr val="accent6">
                <a:shade val="80000"/>
                <a:hueOff val="-525656"/>
                <a:satOff val="-15524"/>
                <a:lumOff val="30645"/>
                <a:alphaOff val="0"/>
                <a:tint val="50000"/>
                <a:satMod val="300000"/>
              </a:schemeClr>
            </a:gs>
            <a:gs pos="35000">
              <a:schemeClr val="accent6">
                <a:shade val="80000"/>
                <a:hueOff val="-525656"/>
                <a:satOff val="-15524"/>
                <a:lumOff val="30645"/>
                <a:alphaOff val="0"/>
                <a:tint val="37000"/>
                <a:satMod val="300000"/>
              </a:schemeClr>
            </a:gs>
            <a:gs pos="100000">
              <a:schemeClr val="accent6">
                <a:shade val="80000"/>
                <a:hueOff val="-525656"/>
                <a:satOff val="-15524"/>
                <a:lumOff val="306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altLang="zh-CN" sz="3700" kern="1200" dirty="0"/>
            <a:t>Tactical</a:t>
          </a:r>
          <a:r>
            <a:rPr lang="zh-CN" altLang="en-US" sz="3700" kern="1200" dirty="0"/>
            <a:t> </a:t>
          </a:r>
          <a:r>
            <a:rPr lang="en-US" altLang="zh-CN" sz="3700" kern="1200" dirty="0"/>
            <a:t>Level</a:t>
          </a:r>
          <a:endParaRPr lang="zh-CN" altLang="en-US" sz="3700" kern="1200" dirty="0"/>
        </a:p>
      </dsp:txBody>
      <dsp:txXfrm>
        <a:off x="2230499" y="2213928"/>
        <a:ext cx="2340945" cy="12826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DFCA28A-09D6-BCB5-37BA-D11E94970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02976CC7-CCEE-6198-E43F-00C6F02CF61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4C09F5-9F44-5D4D-AF7F-E96CFEBCDE4A}" type="datetimeFigureOut">
              <a:rPr kumimoji="1" lang="zh-CN" altLang="en-US" smtClean="0"/>
              <a:t>2025/6/25</a:t>
            </a:fld>
            <a:endParaRPr kumimoji="1" lang="zh-CN" altLang="en-US"/>
          </a:p>
        </p:txBody>
      </p:sp>
      <p:sp>
        <p:nvSpPr>
          <p:cNvPr id="4" name="页脚占位符 3">
            <a:extLst>
              <a:ext uri="{FF2B5EF4-FFF2-40B4-BE49-F238E27FC236}">
                <a16:creationId xmlns:a16="http://schemas.microsoft.com/office/drawing/2014/main" id="{39A539C6-0DE0-166C-7F58-C9FE2CBFE6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6A33AC48-8143-2B36-9CAD-5215D55691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56B9DF-A4FF-6A4B-AAAE-B06D0E431BC7}" type="slidenum">
              <a:rPr kumimoji="1" lang="zh-CN" altLang="en-US" smtClean="0"/>
              <a:t>‹#›</a:t>
            </a:fld>
            <a:endParaRPr kumimoji="1" lang="zh-CN" altLang="en-US"/>
          </a:p>
        </p:txBody>
      </p:sp>
    </p:spTree>
    <p:extLst>
      <p:ext uri="{BB962C8B-B14F-4D97-AF65-F5344CB8AC3E}">
        <p14:creationId xmlns:p14="http://schemas.microsoft.com/office/powerpoint/2010/main" val="206055021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5T13:33:45.630"/>
    </inkml:context>
    <inkml:brush xml:id="br0">
      <inkml:brushProperty name="width" value="0.05" units="cm"/>
      <inkml:brushProperty name="height" value="0.05" units="cm"/>
      <inkml:brushProperty name="color" value="#E71224"/>
    </inkml:brush>
  </inkml:definitions>
  <inkml:trace contextRef="#ctx0" brushRef="#br0">1 1 24575,'5'1'0,"2"1"0,-2-1 0,2 0 0,-2 2 0,2 0 0,-2-1 0,1 1 0,-1 0 0,0 1 0,1 0 0,-1 0 0,8 8 0,7 4 0,631 408 0,26-44 0,-603-340 0,292 184 0,-312-184 0,-1 1 0,-4 3 0,-1 3 0,60 73 0,190 296 0,-132-167 0,-152-233 0,-1-1 0,0 1 0,2-3 0,0 2 0,1-3 0,20 14 0,110 57 0,-63-38 0,157 73 0,-116-37 0,-36-20 0,-37-25-1365,-37-25-5461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5T13:33:46.785"/>
    </inkml:context>
    <inkml:brush xml:id="br0">
      <inkml:brushProperty name="width" value="0.05" units="cm"/>
      <inkml:brushProperty name="height" value="0.05" units="cm"/>
      <inkml:brushProperty name="color" value="#E71224"/>
    </inkml:brush>
  </inkml:definitions>
  <inkml:trace contextRef="#ctx0" brushRef="#br0">206 1 24575,'2'9'0,"-1"2"0,2-2 0,-1 1 0,2-1 0,0 2 0,0-3 0,0 1 0,2 0 0,-1-1 0,7 11 0,27 52 0,-31-50 0,-4-12 0,-2-1 0,1 0 0,0 2 0,-1-2 0,0 1 0,0 15 0,-2-23 0,-1 2 0,1 0 0,0-2 0,-1 2 0,1-2 0,-2 2 0,2-2 0,-1 2 0,0-2 0,1 2 0,-2-2 0,1 2 0,0-2 0,-1 0 0,1 1 0,-2 0 0,2 0 0,0-1 0,-1 0 0,0 1 0,0-1 0,1-1 0,-2 1 0,2 1 0,-2-1 0,2-1 0,-2 1 0,1-1 0,0 0 0,0 2 0,0-2 0,-4 0 0,-26 4 8,0-2-1,0-2 0,-40-4 0,-2 2-1401,49 2-5432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5T13:36:02.910"/>
    </inkml:context>
    <inkml:brush xml:id="br0">
      <inkml:brushProperty name="width" value="0.05" units="cm"/>
      <inkml:brushProperty name="height" value="0.05" units="cm"/>
      <inkml:brushProperty name="color" value="#E71224"/>
    </inkml:brush>
  </inkml:definitions>
  <inkml:trace contextRef="#ctx0" brushRef="#br0">0 1 24575,'5'1'0,"1"1"0,-2 0 0,1 1 0,-1 0 0,1-1 0,-1 2 0,0 0 0,2 0 0,-2 0 0,0 0 0,0 2 0,6 10 0,6 4 0,496 517 0,22-54 0,-476-433 0,232 234 0,-248-233 0,-2 2 0,0 3 0,-1 3 0,45 92 0,151 378 0,-105-214 0,-119-295 0,0 0 0,-1-2 0,2 1 0,0-2 0,0 1 0,16 14 0,88 74 0,-50-50 0,123 92 0,-93-44 0,-25-26 0,-31-32-1365,-28-32-5461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5T13:36:02.911"/>
    </inkml:context>
    <inkml:brush xml:id="br0">
      <inkml:brushProperty name="width" value="0.05" units="cm"/>
      <inkml:brushProperty name="height" value="0.05" units="cm"/>
      <inkml:brushProperty name="color" value="#E71224"/>
    </inkml:brush>
  </inkml:definitions>
  <inkml:trace contextRef="#ctx0" brushRef="#br0">162 1 24575,'2'12'0,"-1"1"0,0-1 0,2 0 0,0 0 0,-1 0 0,2 0 0,-1 0 0,1-1 0,0 0 0,7 11 0,19 69 0,-24-63 0,-4-17 0,1-1 0,0 1 0,-2 0 0,2-1 0,-2 2 0,0 18 0,-1-28 0,0 1 0,0 0 0,-1 1 0,1-2 0,0 1 0,-1 0 0,1-2 0,-2 2 0,2-1 0,-1 1 0,0 0 0,1-2 0,-2 2 0,1-1 0,0 0 0,-1 0 0,1 0 0,0 0 0,-1 0 0,1-1 0,0 0 0,-1 1 0,1-1 0,0 0 0,-1 1 0,0-1 0,0-1 0,1 1 0,0-1 0,-2 2 0,2-2 0,-5 0 0,-18 5 8,-1-2-1,0-3 0,-33-4 0,1 0-1401,37 4-5432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5T13:38:07.734"/>
    </inkml:context>
    <inkml:brush xml:id="br0">
      <inkml:brushProperty name="width" value="0.05" units="cm"/>
      <inkml:brushProperty name="height" value="0.05" units="cm"/>
      <inkml:brushProperty name="color" value="#E71224"/>
    </inkml:brush>
  </inkml:definitions>
  <inkml:trace contextRef="#ctx0" brushRef="#br0">6 1 24575,'5'1'0,"2"1"0,-2-1 0,2 0 0,-2 2 0,2 0 0,-2-1 0,1 1 0,-1 0 0,0 1 0,1 0 0,-1 0 0,8 8 0,7 4 0,631 408 0,26-44 0,-603-340 0,292 184 0,-312-184 0,-1 1 0,-4 3 0,-1 3 0,60 73 0,190 296 0,-132-167 0,-152-233 0,-1-1 0,0 1 0,2-3 0,0 2 0,1-3 0,20 14 0,110 57 0,-63-38 0,157 73 0,-116-37 0,-36-20 0,-37-25-1365,-37-25-5461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5T13:38:07.735"/>
    </inkml:context>
    <inkml:brush xml:id="br0">
      <inkml:brushProperty name="width" value="0.05" units="cm"/>
      <inkml:brushProperty name="height" value="0.05" units="cm"/>
      <inkml:brushProperty name="color" value="#E71224"/>
    </inkml:brush>
  </inkml:definitions>
  <inkml:trace contextRef="#ctx0" brushRef="#br0">208 5 24575,'2'9'0,"-1"2"0,2-2 0,-1 1 0,2-1 0,0 2 0,0-3 0,0 1 0,2 0 0,-1-1 0,7 11 0,27 52 0,-31-50 0,-4-12 0,-2-1 0,1 0 0,0 2 0,-1-2 0,0 1 0,0 15 0,-2-23 0,-1 2 0,1 0 0,0-2 0,-1 2 0,1-2 0,-2 2 0,2-2 0,-1 2 0,0-2 0,1 2 0,-2-2 0,1 2 0,0-2 0,-1 0 0,1 1 0,-2 0 0,2 0 0,0-1 0,-1 0 0,0 1 0,0-1 0,1-1 0,-2 1 0,2 1 0,-2-1 0,2-1 0,-2 1 0,1-1 0,0 0 0,0 2 0,0-2 0,-4 0 0,-26 4 8,0-2-1,0-2 0,-40-4 0,-2 2-1401,49 2-5432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15277-7738-CC45-9D8E-BFE2821DB41F}" type="datetimeFigureOut">
              <a:rPr kumimoji="1" lang="zh-CN" altLang="en-US" smtClean="0"/>
              <a:t>2025/6/25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6D17A-7AE3-8442-8278-12482E520BAC}" type="slidenum">
              <a:rPr kumimoji="1" lang="zh-CN" altLang="en-US" smtClean="0"/>
              <a:t>‹#›</a:t>
            </a:fld>
            <a:endParaRPr kumimoji="1" lang="zh-CN" altLang="en-US"/>
          </a:p>
        </p:txBody>
      </p:sp>
    </p:spTree>
    <p:extLst>
      <p:ext uri="{BB962C8B-B14F-4D97-AF65-F5344CB8AC3E}">
        <p14:creationId xmlns:p14="http://schemas.microsoft.com/office/powerpoint/2010/main" val="3587454880"/>
      </p:ext>
    </p:extLst>
  </p:cSld>
  <p:clrMap bg1="lt1" tx1="dk1" bg2="lt2" tx2="dk2" accent1="accent1" accent2="accent2" accent3="accent3" accent4="accent4" accent5="accent5" accent6="accent6" hlink="hlink" folHlink="folHlink"/>
  <p:notesStyle>
    <a:lvl1pPr marL="0" algn="l" defTabSz="914400" rtl="0" eaLnBrk="1" latinLnBrk="0" hangingPunct="1">
      <a:defRPr sz="2400" kern="1200">
        <a:solidFill>
          <a:schemeClr val="tx1"/>
        </a:solidFill>
        <a:latin typeface="+mn-lt"/>
        <a:ea typeface="+mn-ea"/>
        <a:cs typeface="+mn-cs"/>
      </a:defRPr>
    </a:lvl1pPr>
    <a:lvl2pPr marL="457200" algn="l" defTabSz="914400" rtl="0" eaLnBrk="1" latinLnBrk="0" hangingPunct="1">
      <a:defRPr sz="2400" kern="1200">
        <a:solidFill>
          <a:schemeClr val="tx1"/>
        </a:solidFill>
        <a:latin typeface="+mn-lt"/>
        <a:ea typeface="+mn-ea"/>
        <a:cs typeface="+mn-cs"/>
      </a:defRPr>
    </a:lvl2pPr>
    <a:lvl3pPr marL="914400" algn="l" defTabSz="914400" rtl="0" eaLnBrk="1" latinLnBrk="0" hangingPunct="1">
      <a:defRPr sz="2400" kern="1200">
        <a:solidFill>
          <a:schemeClr val="tx1"/>
        </a:solidFill>
        <a:latin typeface="+mn-lt"/>
        <a:ea typeface="+mn-ea"/>
        <a:cs typeface="+mn-cs"/>
      </a:defRPr>
    </a:lvl3pPr>
    <a:lvl4pPr marL="1371600" algn="l" defTabSz="914400" rtl="0" eaLnBrk="1" latinLnBrk="0" hangingPunct="1">
      <a:defRPr sz="2400" kern="1200">
        <a:solidFill>
          <a:schemeClr val="tx1"/>
        </a:solidFill>
        <a:latin typeface="+mn-lt"/>
        <a:ea typeface="+mn-ea"/>
        <a:cs typeface="+mn-cs"/>
      </a:defRPr>
    </a:lvl4pPr>
    <a:lvl5pPr marL="1828800" algn="l" defTabSz="914400" rtl="0" eaLnBrk="1" latinLnBrk="0" hangingPunct="1">
      <a:defRPr sz="2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dirty="0"/>
          </a:p>
        </p:txBody>
      </p:sp>
      <p:sp>
        <p:nvSpPr>
          <p:cNvPr id="4" name="灯片编号占位符 3"/>
          <p:cNvSpPr>
            <a:spLocks noGrp="1"/>
          </p:cNvSpPr>
          <p:nvPr>
            <p:ph type="sldNum" sz="quarter" idx="5"/>
          </p:nvPr>
        </p:nvSpPr>
        <p:spPr/>
        <p:txBody>
          <a:bodyPr/>
          <a:lstStyle/>
          <a:p>
            <a:fld id="{1266D17A-7AE3-8442-8278-12482E520BAC}" type="slidenum">
              <a:rPr kumimoji="1" lang="zh-CN" altLang="en-US" smtClean="0"/>
              <a:t>1</a:t>
            </a:fld>
            <a:endParaRPr kumimoji="1" lang="zh-CN" altLang="en-US"/>
          </a:p>
        </p:txBody>
      </p:sp>
    </p:spTree>
    <p:extLst>
      <p:ext uri="{BB962C8B-B14F-4D97-AF65-F5344CB8AC3E}">
        <p14:creationId xmlns:p14="http://schemas.microsoft.com/office/powerpoint/2010/main" val="3192208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640BF-D86A-2B6A-D254-7B1252359D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467F0-A34A-A713-54AD-10C29B6AC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59B09-62C9-2A1B-939C-EDF8B83AC5DC}"/>
              </a:ext>
            </a:extLst>
          </p:cNvPr>
          <p:cNvSpPr>
            <a:spLocks noGrp="1"/>
          </p:cNvSpPr>
          <p:nvPr>
            <p:ph type="body" idx="1"/>
          </p:nvPr>
        </p:nvSpPr>
        <p:spPr/>
        <p:txBody>
          <a:bodyPr/>
          <a:lstStyle/>
          <a:p>
            <a:r>
              <a:rPr lang="en-US" altLang="zh-CN" dirty="0"/>
              <a:t>On the supply side, we</a:t>
            </a:r>
            <a:r>
              <a:rPr lang="zh-CN" altLang="en-US" dirty="0"/>
              <a:t> </a:t>
            </a:r>
            <a:r>
              <a:rPr lang="en-US" altLang="zh-CN" dirty="0"/>
              <a:t>found</a:t>
            </a:r>
            <a:r>
              <a:rPr lang="zh-CN" altLang="en-US" dirty="0"/>
              <a:t> </a:t>
            </a:r>
            <a:r>
              <a:rPr lang="en-US" altLang="zh-CN" dirty="0"/>
              <a:t>that,</a:t>
            </a:r>
            <a:r>
              <a:rPr lang="zh-CN" altLang="en-US" dirty="0"/>
              <a:t> </a:t>
            </a:r>
            <a:r>
              <a:rPr lang="en-US" altLang="zh-CN" dirty="0"/>
              <a:t>in</a:t>
            </a:r>
            <a:r>
              <a:rPr lang="zh-CN" altLang="en-US" dirty="0"/>
              <a:t> </a:t>
            </a:r>
            <a:r>
              <a:rPr lang="en-US" altLang="zh-CN" dirty="0"/>
              <a:t>the</a:t>
            </a:r>
            <a:r>
              <a:rPr lang="zh-CN" altLang="en-US" dirty="0"/>
              <a:t> </a:t>
            </a:r>
            <a:r>
              <a:rPr lang="en-US" altLang="zh-CN" dirty="0"/>
              <a:t>real</a:t>
            </a:r>
            <a:r>
              <a:rPr lang="zh-CN" altLang="en-US" dirty="0"/>
              <a:t> </a:t>
            </a:r>
            <a:r>
              <a:rPr lang="en-US" altLang="zh-CN" dirty="0"/>
              <a:t>world,</a:t>
            </a:r>
            <a:r>
              <a:rPr lang="zh-CN" altLang="en-US" dirty="0"/>
              <a:t> </a:t>
            </a:r>
            <a:r>
              <a:rPr lang="en-US" altLang="zh-CN" dirty="0"/>
              <a:t>idle</a:t>
            </a:r>
            <a:r>
              <a:rPr lang="zh-CN" altLang="en-US" dirty="0"/>
              <a:t> </a:t>
            </a:r>
            <a:r>
              <a:rPr lang="en-US" altLang="zh-CN" dirty="0"/>
              <a:t>bikes</a:t>
            </a:r>
            <a:r>
              <a:rPr lang="zh-CN" altLang="en-US" dirty="0"/>
              <a:t> </a:t>
            </a:r>
            <a:r>
              <a:rPr lang="en-US" altLang="zh-CN" dirty="0"/>
              <a:t>are</a:t>
            </a:r>
            <a:r>
              <a:rPr lang="zh-CN" altLang="en-US" dirty="0"/>
              <a:t> </a:t>
            </a:r>
            <a:r>
              <a:rPr lang="en-US" altLang="zh-CN" dirty="0"/>
              <a:t>usually</a:t>
            </a:r>
            <a:r>
              <a:rPr lang="zh-CN" altLang="en-US" dirty="0"/>
              <a:t> </a:t>
            </a:r>
            <a:r>
              <a:rPr lang="en-US" altLang="zh-CN" dirty="0"/>
              <a:t>aggerated</a:t>
            </a:r>
            <a:r>
              <a:rPr lang="zh-CN" altLang="en-US" dirty="0"/>
              <a:t> </a:t>
            </a:r>
            <a:r>
              <a:rPr lang="en-US" altLang="zh-CN" dirty="0"/>
              <a:t>into</a:t>
            </a:r>
            <a:r>
              <a:rPr lang="zh-CN" altLang="en-US" dirty="0"/>
              <a:t> </a:t>
            </a:r>
            <a:r>
              <a:rPr lang="en-US" altLang="zh-CN" dirty="0"/>
              <a:t>clusters</a:t>
            </a:r>
            <a:r>
              <a:rPr lang="zh-CN" altLang="en-US" dirty="0"/>
              <a:t> </a:t>
            </a:r>
            <a:r>
              <a:rPr lang="en-US" altLang="zh-CN" dirty="0"/>
              <a:t>(like</a:t>
            </a:r>
            <a:r>
              <a:rPr lang="zh-CN" altLang="en-US" dirty="0"/>
              <a:t> </a:t>
            </a:r>
            <a:r>
              <a:rPr lang="en-US" altLang="zh-CN" dirty="0"/>
              <a:t>the</a:t>
            </a:r>
            <a:r>
              <a:rPr lang="zh-CN" altLang="en-US" dirty="0"/>
              <a:t> </a:t>
            </a:r>
            <a:r>
              <a:rPr lang="en-US" altLang="zh-CN" dirty="0"/>
              <a:t>circles</a:t>
            </a:r>
            <a:r>
              <a:rPr lang="zh-CN" altLang="en-US" dirty="0"/>
              <a:t> </a:t>
            </a:r>
            <a:r>
              <a:rPr lang="en-US" altLang="zh-CN" dirty="0"/>
              <a:t>in</a:t>
            </a:r>
            <a:r>
              <a:rPr lang="zh-CN" altLang="en-US" dirty="0"/>
              <a:t> </a:t>
            </a:r>
            <a:r>
              <a:rPr lang="en-US" altLang="zh-CN" dirty="0"/>
              <a:t>this</a:t>
            </a:r>
            <a:r>
              <a:rPr lang="zh-CN" altLang="en-US" dirty="0"/>
              <a:t> </a:t>
            </a:r>
            <a:r>
              <a:rPr lang="en-US" altLang="zh-CN" dirty="0"/>
              <a:t>figure).</a:t>
            </a:r>
            <a:r>
              <a:rPr lang="zh-CN" altLang="en-US" dirty="0"/>
              <a:t> </a:t>
            </a:r>
            <a:r>
              <a:rPr lang="en-US" altLang="zh-CN" dirty="0"/>
              <a:t>So</a:t>
            </a:r>
            <a:r>
              <a:rPr lang="zh-CN" altLang="en-US" dirty="0"/>
              <a:t> </a:t>
            </a:r>
            <a:r>
              <a:rPr lang="en-US" altLang="zh-CN" dirty="0"/>
              <a:t>we</a:t>
            </a:r>
            <a:r>
              <a:rPr lang="zh-CN" altLang="en-US" dirty="0"/>
              <a:t> </a:t>
            </a:r>
            <a:r>
              <a:rPr lang="en-US" altLang="zh-CN" dirty="0"/>
              <a:t>define</a:t>
            </a:r>
            <a:r>
              <a:rPr lang="zh-CN" altLang="en-US" dirty="0"/>
              <a:t> </a:t>
            </a:r>
            <a:r>
              <a:rPr lang="en-US" altLang="zh-CN" dirty="0"/>
              <a:t>them</a:t>
            </a:r>
            <a:r>
              <a:rPr lang="zh-CN" altLang="en-US" dirty="0"/>
              <a:t> </a:t>
            </a:r>
            <a:r>
              <a:rPr lang="en-US" altLang="zh-CN" dirty="0"/>
              <a:t>as</a:t>
            </a:r>
            <a:r>
              <a:rPr lang="zh-CN" altLang="en-US" dirty="0"/>
              <a:t> </a:t>
            </a:r>
            <a:r>
              <a:rPr lang="en-US" altLang="zh-CN" dirty="0"/>
              <a:t>unique bike locations,</a:t>
            </a:r>
            <a:r>
              <a:rPr lang="zh-CN" altLang="en-US" dirty="0"/>
              <a:t> </a:t>
            </a:r>
            <a:r>
              <a:rPr lang="en-US" altLang="zh-CN" dirty="0"/>
              <a:t>and</a:t>
            </a:r>
            <a:r>
              <a:rPr lang="zh-CN" altLang="en-US" dirty="0"/>
              <a:t> </a:t>
            </a:r>
            <a:r>
              <a:rPr lang="en-US" altLang="zh-CN" dirty="0"/>
              <a:t>assume</a:t>
            </a:r>
            <a:r>
              <a:rPr lang="zh-CN" altLang="en-US" dirty="0"/>
              <a:t> </a:t>
            </a:r>
            <a:r>
              <a:rPr lang="en-US" altLang="zh-CN" dirty="0"/>
              <a:t>they</a:t>
            </a:r>
            <a:r>
              <a:rPr lang="zh-CN" altLang="en-US" dirty="0"/>
              <a:t> </a:t>
            </a:r>
            <a:r>
              <a:rPr lang="en-US" altLang="zh-CN" dirty="0"/>
              <a:t>are</a:t>
            </a:r>
            <a:r>
              <a:rPr lang="zh-CN" altLang="en-US" dirty="0"/>
              <a:t> </a:t>
            </a:r>
            <a:r>
              <a:rPr lang="en-US" altLang="zh-CN" dirty="0"/>
              <a:t>uniformly</a:t>
            </a:r>
            <a:r>
              <a:rPr lang="zh-CN" altLang="en-US" dirty="0"/>
              <a:t> </a:t>
            </a:r>
            <a:r>
              <a:rPr lang="en-US" altLang="zh-CN" dirty="0"/>
              <a:t>distributed</a:t>
            </a:r>
            <a:r>
              <a:rPr lang="zh-CN" altLang="en-US" dirty="0"/>
              <a:t> </a:t>
            </a:r>
            <a:r>
              <a:rPr lang="en-US" altLang="zh-CN" dirty="0"/>
              <a:t>in</a:t>
            </a:r>
            <a:r>
              <a:rPr lang="zh-CN" altLang="en-US" dirty="0"/>
              <a:t> </a:t>
            </a:r>
            <a:r>
              <a:rPr lang="en-US" altLang="zh-CN" dirty="0"/>
              <a:t>space.</a:t>
            </a:r>
            <a:r>
              <a:rPr lang="zh-CN" altLang="en-US" dirty="0"/>
              <a:t> </a:t>
            </a:r>
            <a:endParaRPr lang="en-US" altLang="zh-CN" dirty="0"/>
          </a:p>
          <a:p>
            <a:endParaRPr lang="en-US" altLang="zh-CN" dirty="0"/>
          </a:p>
          <a:p>
            <a:r>
              <a:rPr lang="en-US" altLang="zh-CN" dirty="0"/>
              <a:t>And</a:t>
            </a:r>
            <a:r>
              <a:rPr lang="zh-CN" altLang="en-US" dirty="0"/>
              <a:t> </a:t>
            </a:r>
            <a:r>
              <a:rPr lang="en-US" altLang="zh-CN" dirty="0"/>
              <a:t>the</a:t>
            </a:r>
            <a:r>
              <a:rPr lang="zh-CN" altLang="en-US" dirty="0"/>
              <a:t> </a:t>
            </a:r>
            <a:r>
              <a:rPr lang="en-US" altLang="zh-CN" dirty="0"/>
              <a:t>relationship</a:t>
            </a:r>
            <a:r>
              <a:rPr lang="zh-CN" altLang="en-US" dirty="0"/>
              <a:t> </a:t>
            </a:r>
            <a:r>
              <a:rPr lang="en-US" altLang="zh-CN" dirty="0"/>
              <a:t>between</a:t>
            </a:r>
            <a:r>
              <a:rPr lang="zh-CN" altLang="en-US" dirty="0"/>
              <a:t> </a:t>
            </a:r>
            <a:r>
              <a:rPr lang="en-US" altLang="zh-CN" dirty="0"/>
              <a:t>idle</a:t>
            </a:r>
            <a:r>
              <a:rPr lang="zh-CN" altLang="en-US" dirty="0"/>
              <a:t> </a:t>
            </a:r>
            <a:r>
              <a:rPr lang="en-US" altLang="zh-CN" dirty="0"/>
              <a:t>bike</a:t>
            </a:r>
            <a:r>
              <a:rPr lang="zh-CN" altLang="en-US" dirty="0"/>
              <a:t> </a:t>
            </a:r>
            <a:r>
              <a:rPr lang="en-US" altLang="zh-CN" dirty="0"/>
              <a:t>density</a:t>
            </a:r>
            <a:r>
              <a:rPr lang="zh-CN" altLang="en-US" dirty="0"/>
              <a:t> </a:t>
            </a:r>
            <a:r>
              <a:rPr lang="en-US" altLang="zh-CN" dirty="0"/>
              <a:t>and</a:t>
            </a:r>
            <a:r>
              <a:rPr lang="zh-CN" altLang="en-US" dirty="0"/>
              <a:t> </a:t>
            </a:r>
            <a:r>
              <a:rPr lang="en-US" altLang="zh-CN" dirty="0"/>
              <a:t>unique</a:t>
            </a:r>
            <a:r>
              <a:rPr lang="zh-CN" altLang="en-US" dirty="0"/>
              <a:t> </a:t>
            </a:r>
            <a:r>
              <a:rPr lang="en-US" altLang="zh-CN" dirty="0"/>
              <a:t>location</a:t>
            </a:r>
            <a:r>
              <a:rPr lang="zh-CN" altLang="en-US" dirty="0"/>
              <a:t> </a:t>
            </a:r>
            <a:r>
              <a:rPr lang="en-US" altLang="zh-CN" dirty="0"/>
              <a:t>density</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r>
              <a:rPr lang="zh-CN" altLang="en-US" dirty="0"/>
              <a:t> </a:t>
            </a:r>
            <a:r>
              <a:rPr lang="en-US" altLang="zh-CN" dirty="0"/>
              <a:t>using</a:t>
            </a:r>
            <a:r>
              <a:rPr lang="zh-CN" altLang="en-US" dirty="0"/>
              <a:t> </a:t>
            </a:r>
            <a:r>
              <a:rPr lang="en-US" altLang="zh-CN" dirty="0"/>
              <a:t>a</a:t>
            </a:r>
            <a:r>
              <a:rPr lang="zh-CN" altLang="en-US" dirty="0"/>
              <a:t> </a:t>
            </a:r>
            <a:r>
              <a:rPr lang="en-US" altLang="zh-CN" dirty="0"/>
              <a:t>function</a:t>
            </a:r>
            <a:r>
              <a:rPr lang="zh-CN" altLang="en-US" dirty="0"/>
              <a:t> </a:t>
            </a:r>
            <a:r>
              <a:rPr lang="en-US" altLang="zh-CN" dirty="0"/>
              <a:t>calibrated from data.</a:t>
            </a:r>
          </a:p>
          <a:p>
            <a:endParaRPr lang="en-US" dirty="0"/>
          </a:p>
          <a:p>
            <a:r>
              <a:rPr lang="en-US" dirty="0"/>
              <a:t>We </a:t>
            </a:r>
            <a:r>
              <a:rPr lang="en-US" altLang="zh-CN" dirty="0"/>
              <a:t>can</a:t>
            </a:r>
            <a:r>
              <a:rPr lang="zh-CN" altLang="en-US" dirty="0"/>
              <a:t> </a:t>
            </a:r>
            <a:r>
              <a:rPr lang="en-US" dirty="0"/>
              <a:t>estimate the access time from </a:t>
            </a:r>
            <a:r>
              <a:rPr lang="en-US" altLang="zh-CN" dirty="0"/>
              <a:t>-----.</a:t>
            </a:r>
            <a:r>
              <a:rPr lang="zh-CN" altLang="en-US" dirty="0"/>
              <a:t> </a:t>
            </a:r>
            <a:r>
              <a:rPr lang="en-US" dirty="0"/>
              <a:t>This formula is well-known in the literature and has been widely used in taxi studies. </a:t>
            </a:r>
          </a:p>
        </p:txBody>
      </p:sp>
      <p:sp>
        <p:nvSpPr>
          <p:cNvPr id="4" name="Slide Number Placeholder 3">
            <a:extLst>
              <a:ext uri="{FF2B5EF4-FFF2-40B4-BE49-F238E27FC236}">
                <a16:creationId xmlns:a16="http://schemas.microsoft.com/office/drawing/2014/main" id="{147143D7-86B7-986C-1EE3-1EA813F803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B9E779-BDB2-2A4A-A72C-484C260DCCE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2392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Lastly, bike rebalancing is modeled following our previous study, where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While many studies focus on the logistics of rebalancing, in our study, we simplify this operational level detail in order to focus </a:t>
            </a:r>
            <a:r>
              <a:rPr kumimoji="1" lang="en-US" altLang="zh-CN"/>
              <a:t>on high-level decisions</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Under such setting, the total bike time is composed of parking time, occupied time and rebalancing time.</a:t>
            </a:r>
          </a:p>
        </p:txBody>
      </p:sp>
      <p:sp>
        <p:nvSpPr>
          <p:cNvPr id="4" name="灯片编号占位符 3"/>
          <p:cNvSpPr>
            <a:spLocks noGrp="1"/>
          </p:cNvSpPr>
          <p:nvPr>
            <p:ph type="sldNum" sz="quarter" idx="5"/>
          </p:nvPr>
        </p:nvSpPr>
        <p:spPr/>
        <p:txBody>
          <a:bodyPr/>
          <a:lstStyle/>
          <a:p>
            <a:fld id="{1266D17A-7AE3-8442-8278-12482E520BAC}" type="slidenum">
              <a:rPr kumimoji="1" lang="zh-CN" altLang="en-US" smtClean="0"/>
              <a:t>11</a:t>
            </a:fld>
            <a:endParaRPr kumimoji="1" lang="zh-CN" altLang="en-US"/>
          </a:p>
        </p:txBody>
      </p:sp>
    </p:spTree>
    <p:extLst>
      <p:ext uri="{BB962C8B-B14F-4D97-AF65-F5344CB8AC3E}">
        <p14:creationId xmlns:p14="http://schemas.microsoft.com/office/powerpoint/2010/main" val="1738651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dirty="0"/>
              <a:t>Now</a:t>
            </a:r>
            <a:r>
              <a:rPr kumimoji="1" lang="zh-CN" altLang="en-US" b="0" dirty="0"/>
              <a:t> </a:t>
            </a:r>
            <a:r>
              <a:rPr kumimoji="1" lang="en-US" altLang="zh-CN" b="0" dirty="0"/>
              <a:t>we</a:t>
            </a:r>
            <a:r>
              <a:rPr kumimoji="1" lang="zh-CN" altLang="en-US" b="0" dirty="0"/>
              <a:t> </a:t>
            </a:r>
            <a:r>
              <a:rPr kumimoji="1" lang="en-US" altLang="zh-CN" b="0" dirty="0"/>
              <a:t>are</a:t>
            </a:r>
            <a:r>
              <a:rPr kumimoji="1" lang="zh-CN" altLang="en-US" b="0" dirty="0"/>
              <a:t> </a:t>
            </a:r>
            <a:r>
              <a:rPr kumimoji="1" lang="en-US" altLang="zh-CN" b="0" dirty="0"/>
              <a:t>ready</a:t>
            </a:r>
            <a:r>
              <a:rPr kumimoji="1" lang="zh-CN" altLang="en-US" b="0" dirty="0"/>
              <a:t> </a:t>
            </a:r>
            <a:r>
              <a:rPr kumimoji="1" lang="en-US" altLang="zh-CN" b="0" dirty="0"/>
              <a:t>to</a:t>
            </a:r>
            <a:r>
              <a:rPr kumimoji="1" lang="zh-CN" altLang="en-US" b="0" dirty="0"/>
              <a:t> </a:t>
            </a:r>
            <a:r>
              <a:rPr kumimoji="1" lang="en-US" altLang="zh-CN" b="0" dirty="0"/>
              <a:t>formulate</a:t>
            </a:r>
            <a:r>
              <a:rPr kumimoji="1" lang="zh-CN" altLang="en-US" b="0" dirty="0"/>
              <a:t> </a:t>
            </a:r>
            <a:r>
              <a:rPr kumimoji="1" lang="en-US" altLang="zh-CN" b="0" dirty="0"/>
              <a:t>the</a:t>
            </a:r>
            <a:r>
              <a:rPr kumimoji="1" lang="zh-CN" altLang="en-US" b="0" dirty="0"/>
              <a:t> </a:t>
            </a:r>
            <a:r>
              <a:rPr kumimoji="1" lang="en-US" altLang="zh-CN" b="0" dirty="0"/>
              <a:t>market</a:t>
            </a:r>
            <a:r>
              <a:rPr kumimoji="1" lang="zh-CN" altLang="en-US" b="0" dirty="0"/>
              <a:t> </a:t>
            </a:r>
            <a:r>
              <a:rPr kumimoji="1" lang="en-US" altLang="zh-CN" b="0" dirty="0"/>
              <a:t>equilibrium</a:t>
            </a:r>
            <a:r>
              <a:rPr kumimoji="1" lang="zh-CN" altLang="en-US" b="0" dirty="0"/>
              <a:t> </a:t>
            </a:r>
            <a:r>
              <a:rPr kumimoji="1" lang="en-US" altLang="zh-CN" b="0" dirty="0"/>
              <a:t>conditions,</a:t>
            </a:r>
            <a:r>
              <a:rPr kumimoji="1" lang="zh-CN" altLang="en-US" b="0" dirty="0"/>
              <a:t> </a:t>
            </a:r>
            <a:r>
              <a:rPr kumimoji="1" lang="en-US" altLang="zh-CN" b="0" dirty="0"/>
              <a:t>most</a:t>
            </a:r>
            <a:r>
              <a:rPr kumimoji="1" lang="zh-CN" altLang="en-US" b="0" dirty="0"/>
              <a:t> </a:t>
            </a:r>
            <a:r>
              <a:rPr kumimoji="1" lang="en-US" altLang="zh-CN" b="0" dirty="0"/>
              <a:t>of</a:t>
            </a:r>
            <a:r>
              <a:rPr kumimoji="1" lang="zh-CN" altLang="en-US" b="0" dirty="0"/>
              <a:t> </a:t>
            </a:r>
            <a:r>
              <a:rPr kumimoji="1" lang="en-US" altLang="zh-CN" b="0" dirty="0"/>
              <a:t>these</a:t>
            </a:r>
            <a:r>
              <a:rPr kumimoji="1" lang="zh-CN" altLang="en-US" b="0" dirty="0"/>
              <a:t> </a:t>
            </a:r>
            <a:r>
              <a:rPr kumimoji="1" lang="en-US" altLang="zh-CN" b="0" dirty="0"/>
              <a:t>equations</a:t>
            </a:r>
            <a:r>
              <a:rPr kumimoji="1" lang="zh-CN" altLang="en-US" b="0" dirty="0"/>
              <a:t> </a:t>
            </a:r>
            <a:r>
              <a:rPr kumimoji="1" lang="en-US" altLang="zh-CN" b="0" dirty="0"/>
              <a:t>have</a:t>
            </a:r>
            <a:r>
              <a:rPr kumimoji="1" lang="zh-CN" altLang="en-US" b="0" dirty="0"/>
              <a:t> </a:t>
            </a:r>
            <a:r>
              <a:rPr kumimoji="1" lang="en-US" altLang="zh-CN" b="0" dirty="0"/>
              <a:t>already</a:t>
            </a:r>
            <a:r>
              <a:rPr kumimoji="1" lang="zh-CN" altLang="en-US" b="0" dirty="0"/>
              <a:t> </a:t>
            </a:r>
            <a:r>
              <a:rPr kumimoji="1" lang="en-US" altLang="zh-CN" b="0" dirty="0"/>
              <a:t>been</a:t>
            </a:r>
            <a:r>
              <a:rPr kumimoji="1" lang="zh-CN" altLang="en-US" b="0" dirty="0"/>
              <a:t> </a:t>
            </a:r>
            <a:r>
              <a:rPr kumimoji="1" lang="en-US" altLang="zh-CN" b="0" dirty="0"/>
              <a:t>shown</a:t>
            </a:r>
            <a:r>
              <a:rPr kumimoji="1" lang="zh-CN" altLang="en-US" b="0" dirty="0"/>
              <a:t> </a:t>
            </a:r>
            <a:r>
              <a:rPr kumimoji="1" lang="en-US" altLang="zh-CN" b="0" dirty="0"/>
              <a:t>before.</a:t>
            </a:r>
            <a:r>
              <a:rPr kumimoji="1" lang="zh-CN" altLang="en-US" b="0" dirty="0"/>
              <a:t> </a:t>
            </a:r>
            <a:endParaRPr kumimoji="1" lang="en-US" altLang="zh-CN" sz="2400" b="0" dirty="0">
              <a:solidFill>
                <a:srgbClr val="4E2A8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400" b="0" dirty="0">
              <a:solidFill>
                <a:srgbClr val="4E2A8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dirty="0">
                <a:solidFill>
                  <a:srgbClr val="4E2A84"/>
                </a:solidFill>
              </a:rPr>
              <a:t>We</a:t>
            </a:r>
            <a:r>
              <a:rPr kumimoji="1" lang="zh-CN" altLang="en-US" sz="2400" b="0" dirty="0">
                <a:solidFill>
                  <a:srgbClr val="4E2A84"/>
                </a:solidFill>
              </a:rPr>
              <a:t> </a:t>
            </a:r>
            <a:r>
              <a:rPr kumimoji="1" lang="en-US" altLang="zh-CN" sz="2400" b="0" dirty="0">
                <a:solidFill>
                  <a:srgbClr val="4E2A84"/>
                </a:solidFill>
              </a:rPr>
              <a:t>can</a:t>
            </a:r>
            <a:r>
              <a:rPr kumimoji="1" lang="zh-CN" altLang="en-US" sz="2400" b="0" dirty="0">
                <a:solidFill>
                  <a:srgbClr val="4E2A84"/>
                </a:solidFill>
              </a:rPr>
              <a:t> </a:t>
            </a:r>
            <a:r>
              <a:rPr kumimoji="1" lang="en-US" altLang="zh-CN" sz="2400" b="0" dirty="0">
                <a:solidFill>
                  <a:srgbClr val="4E2A84"/>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400" b="0" dirty="0">
              <a:solidFill>
                <a:srgbClr val="4E2A8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dirty="0">
                <a:solidFill>
                  <a:srgbClr val="4E2A84"/>
                </a:solidFill>
              </a:rPr>
              <a:t>I</a:t>
            </a:r>
            <a:r>
              <a:rPr kumimoji="1" lang="zh-CN" altLang="en-US" sz="2400" b="0" dirty="0">
                <a:solidFill>
                  <a:srgbClr val="4E2A84"/>
                </a:solidFill>
              </a:rPr>
              <a:t> </a:t>
            </a:r>
            <a:r>
              <a:rPr kumimoji="1" lang="en-US" altLang="zh-CN" sz="2400" b="0" dirty="0">
                <a:solidFill>
                  <a:srgbClr val="4E2A84"/>
                </a:solidFill>
              </a:rPr>
              <a:t>would</a:t>
            </a:r>
            <a:r>
              <a:rPr kumimoji="1" lang="zh-CN" altLang="en-US" sz="2400" b="0" dirty="0">
                <a:solidFill>
                  <a:srgbClr val="4E2A84"/>
                </a:solidFill>
              </a:rPr>
              <a:t> </a:t>
            </a:r>
            <a:r>
              <a:rPr kumimoji="1" lang="en-US" altLang="zh-CN" sz="2400" b="0" dirty="0">
                <a:solidFill>
                  <a:srgbClr val="4E2A84"/>
                </a:solidFill>
              </a:rPr>
              <a:t>like</a:t>
            </a:r>
            <a:r>
              <a:rPr kumimoji="1" lang="zh-CN" altLang="en-US" sz="2400" b="0" dirty="0">
                <a:solidFill>
                  <a:srgbClr val="4E2A84"/>
                </a:solidFill>
              </a:rPr>
              <a:t> </a:t>
            </a:r>
            <a:r>
              <a:rPr kumimoji="1" lang="en-US" altLang="zh-CN" sz="2400" b="0" dirty="0">
                <a:solidFill>
                  <a:srgbClr val="4E2A84"/>
                </a:solidFill>
              </a:rPr>
              <a:t>to</a:t>
            </a:r>
            <a:r>
              <a:rPr kumimoji="1" lang="zh-CN" altLang="en-US" sz="2400" b="0" dirty="0">
                <a:solidFill>
                  <a:srgbClr val="4E2A84"/>
                </a:solidFill>
              </a:rPr>
              <a:t> </a:t>
            </a:r>
            <a:r>
              <a:rPr kumimoji="1" lang="en-US" altLang="zh-CN" sz="2400" b="0" dirty="0">
                <a:solidFill>
                  <a:srgbClr val="4E2A84"/>
                </a:solidFill>
              </a:rPr>
              <a:t>pause</a:t>
            </a:r>
            <a:r>
              <a:rPr kumimoji="1" lang="zh-CN" altLang="en-US" sz="2400" b="0" dirty="0">
                <a:solidFill>
                  <a:srgbClr val="4E2A84"/>
                </a:solidFill>
              </a:rPr>
              <a:t> </a:t>
            </a:r>
            <a:r>
              <a:rPr kumimoji="1" lang="en-US" altLang="zh-CN" sz="2400" b="0" dirty="0">
                <a:solidFill>
                  <a:srgbClr val="4E2A84"/>
                </a:solidFill>
              </a:rPr>
              <a:t>here</a:t>
            </a:r>
            <a:r>
              <a:rPr kumimoji="1" lang="zh-CN" altLang="en-US" sz="2400" b="0" dirty="0">
                <a:solidFill>
                  <a:srgbClr val="4E2A84"/>
                </a:solidFill>
              </a:rPr>
              <a:t> </a:t>
            </a:r>
            <a:r>
              <a:rPr kumimoji="1" lang="en-US" altLang="zh-CN" sz="2400" b="0" dirty="0">
                <a:solidFill>
                  <a:srgbClr val="4E2A84"/>
                </a:solidFill>
              </a:rPr>
              <a:t>and</a:t>
            </a:r>
            <a:r>
              <a:rPr kumimoji="1" lang="zh-CN" altLang="en-US" sz="2400" b="0" dirty="0">
                <a:solidFill>
                  <a:srgbClr val="4E2A84"/>
                </a:solidFill>
              </a:rPr>
              <a:t> </a:t>
            </a:r>
            <a:r>
              <a:rPr kumimoji="1" lang="en-US" altLang="zh-CN" sz="2400" b="0" dirty="0">
                <a:solidFill>
                  <a:srgbClr val="4E2A84"/>
                </a:solidFill>
              </a:rPr>
              <a:t>to</a:t>
            </a:r>
            <a:r>
              <a:rPr kumimoji="1" lang="zh-CN" altLang="en-US" sz="2400" b="0" dirty="0">
                <a:solidFill>
                  <a:srgbClr val="4E2A84"/>
                </a:solidFill>
              </a:rPr>
              <a:t> </a:t>
            </a:r>
            <a:r>
              <a:rPr kumimoji="1" lang="en-US" altLang="zh-CN" sz="2400" b="0" dirty="0">
                <a:solidFill>
                  <a:srgbClr val="4E2A84"/>
                </a:solidFill>
              </a:rPr>
              <a:t>see</a:t>
            </a:r>
            <a:r>
              <a:rPr kumimoji="1" lang="zh-CN" altLang="en-US" sz="2400" b="0" dirty="0">
                <a:solidFill>
                  <a:srgbClr val="4E2A84"/>
                </a:solidFill>
              </a:rPr>
              <a:t> </a:t>
            </a:r>
            <a:r>
              <a:rPr kumimoji="1" lang="en-US" altLang="zh-CN" sz="2400" b="0" dirty="0">
                <a:solidFill>
                  <a:srgbClr val="4E2A84"/>
                </a:solidFill>
              </a:rPr>
              <a:t>if</a:t>
            </a:r>
            <a:r>
              <a:rPr kumimoji="1" lang="zh-CN" altLang="en-US" sz="2400" b="0" dirty="0">
                <a:solidFill>
                  <a:srgbClr val="4E2A84"/>
                </a:solidFill>
              </a:rPr>
              <a:t> </a:t>
            </a:r>
            <a:r>
              <a:rPr kumimoji="1" lang="en-US" altLang="zh-CN" sz="2400" b="0" dirty="0">
                <a:solidFill>
                  <a:srgbClr val="4E2A84"/>
                </a:solidFill>
              </a:rPr>
              <a:t>there</a:t>
            </a:r>
            <a:r>
              <a:rPr kumimoji="1" lang="zh-CN" altLang="en-US" sz="2400" b="0" dirty="0">
                <a:solidFill>
                  <a:srgbClr val="4E2A84"/>
                </a:solidFill>
              </a:rPr>
              <a:t> </a:t>
            </a:r>
            <a:r>
              <a:rPr kumimoji="1" lang="en-US" altLang="zh-CN" sz="2400" b="0" dirty="0">
                <a:solidFill>
                  <a:srgbClr val="4E2A84"/>
                </a:solidFill>
              </a:rPr>
              <a:t>is</a:t>
            </a:r>
            <a:r>
              <a:rPr kumimoji="1" lang="zh-CN" altLang="en-US" sz="2400" b="0" dirty="0">
                <a:solidFill>
                  <a:srgbClr val="4E2A84"/>
                </a:solidFill>
              </a:rPr>
              <a:t> </a:t>
            </a:r>
            <a:r>
              <a:rPr kumimoji="1" lang="en-US" altLang="zh-CN" sz="2400" b="0" dirty="0">
                <a:solidFill>
                  <a:srgbClr val="4E2A84"/>
                </a:solidFill>
              </a:rPr>
              <a:t>any</a:t>
            </a:r>
            <a:r>
              <a:rPr kumimoji="1" lang="zh-CN" altLang="en-US" sz="2400" b="0" dirty="0">
                <a:solidFill>
                  <a:srgbClr val="4E2A84"/>
                </a:solidFill>
              </a:rPr>
              <a:t> </a:t>
            </a:r>
            <a:r>
              <a:rPr kumimoji="1" lang="en-US" altLang="zh-CN" sz="2400" b="0" dirty="0">
                <a:solidFill>
                  <a:srgbClr val="4E2A84"/>
                </a:solidFill>
              </a:rPr>
              <a:t>questions</a:t>
            </a:r>
            <a:r>
              <a:rPr kumimoji="1" lang="zh-CN" altLang="en-US" sz="2400" b="0" dirty="0">
                <a:solidFill>
                  <a:srgbClr val="4E2A84"/>
                </a:solidFill>
              </a:rPr>
              <a:t> </a:t>
            </a:r>
            <a:r>
              <a:rPr kumimoji="1" lang="en-US" altLang="zh-CN" sz="2400" b="0" dirty="0">
                <a:solidFill>
                  <a:srgbClr val="4E2A84"/>
                </a:solidFill>
              </a:rPr>
              <a:t>about</a:t>
            </a:r>
            <a:r>
              <a:rPr kumimoji="1" lang="zh-CN" altLang="en-US" sz="2400" b="0" dirty="0">
                <a:solidFill>
                  <a:srgbClr val="4E2A84"/>
                </a:solidFill>
              </a:rPr>
              <a:t> </a:t>
            </a:r>
            <a:r>
              <a:rPr kumimoji="1" lang="en-US" altLang="zh-CN" sz="2400" b="0" dirty="0">
                <a:solidFill>
                  <a:srgbClr val="4E2A84"/>
                </a:solidFill>
              </a:rPr>
              <a:t>the</a:t>
            </a:r>
            <a:r>
              <a:rPr kumimoji="1" lang="zh-CN" altLang="en-US" sz="2400" b="0" dirty="0">
                <a:solidFill>
                  <a:srgbClr val="4E2A84"/>
                </a:solidFill>
              </a:rPr>
              <a:t> </a:t>
            </a:r>
            <a:r>
              <a:rPr kumimoji="1" lang="en-US" altLang="zh-CN" sz="2400" b="0" dirty="0">
                <a:solidFill>
                  <a:srgbClr val="4E2A84"/>
                </a:solidFill>
              </a:rPr>
              <a:t>model</a:t>
            </a:r>
            <a:r>
              <a:rPr kumimoji="1" lang="zh-CN" altLang="en-US" sz="2400" b="0" dirty="0">
                <a:solidFill>
                  <a:srgbClr val="4E2A84"/>
                </a:solidFill>
              </a:rPr>
              <a:t> </a:t>
            </a:r>
            <a:r>
              <a:rPr kumimoji="1" lang="en-US" altLang="zh-CN" sz="2400" b="0" dirty="0">
                <a:solidFill>
                  <a:srgbClr val="4E2A84"/>
                </a:solidFill>
              </a:rPr>
              <a:t>or</a:t>
            </a:r>
            <a:r>
              <a:rPr kumimoji="1" lang="zh-CN" altLang="en-US" sz="2400" b="0" dirty="0">
                <a:solidFill>
                  <a:srgbClr val="4E2A84"/>
                </a:solidFill>
              </a:rPr>
              <a:t> </a:t>
            </a:r>
            <a:r>
              <a:rPr kumimoji="1" lang="en-US" altLang="zh-CN" sz="2400" b="0" dirty="0">
                <a:solidFill>
                  <a:srgbClr val="4E2A84"/>
                </a:solidFill>
              </a:rPr>
              <a:t>any</a:t>
            </a:r>
            <a:r>
              <a:rPr kumimoji="1" lang="zh-CN" altLang="en-US" sz="2400" b="0" dirty="0">
                <a:solidFill>
                  <a:srgbClr val="4E2A84"/>
                </a:solidFill>
              </a:rPr>
              <a:t> </a:t>
            </a:r>
            <a:r>
              <a:rPr kumimoji="1" lang="en-US" altLang="zh-CN" sz="2400" b="0" dirty="0">
                <a:solidFill>
                  <a:srgbClr val="4E2A84"/>
                </a:solidFill>
              </a:rPr>
              <a:t>clarification</a:t>
            </a:r>
            <a:r>
              <a:rPr kumimoji="1" lang="zh-CN" altLang="en-US" sz="2400" b="0" dirty="0">
                <a:solidFill>
                  <a:srgbClr val="4E2A84"/>
                </a:solidFill>
              </a:rPr>
              <a:t> </a:t>
            </a:r>
            <a:r>
              <a:rPr kumimoji="1" lang="en-US" altLang="zh-CN" sz="2400" b="0" dirty="0">
                <a:solidFill>
                  <a:srgbClr val="4E2A84"/>
                </a:solidFill>
              </a:rPr>
              <a:t>needed.</a:t>
            </a:r>
            <a:r>
              <a:rPr kumimoji="1" lang="zh-CN" altLang="en-US" sz="2400" b="0" dirty="0">
                <a:solidFill>
                  <a:srgbClr val="4E2A84"/>
                </a:solidFill>
              </a:rPr>
              <a:t> </a:t>
            </a:r>
            <a:endParaRPr kumimoji="1" lang="en-US" altLang="zh-CN" sz="2400" b="0" dirty="0">
              <a:solidFill>
                <a:srgbClr val="4E2A8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400" b="0" dirty="0">
              <a:solidFill>
                <a:srgbClr val="4E2A8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dirty="0">
                <a:solidFill>
                  <a:srgbClr val="4E2A84"/>
                </a:solidFill>
              </a:rPr>
              <a:t>Excellent,</a:t>
            </a:r>
            <a:r>
              <a:rPr kumimoji="1" lang="zh-CN" altLang="en-US" sz="2400" b="0" dirty="0">
                <a:solidFill>
                  <a:srgbClr val="4E2A84"/>
                </a:solidFill>
              </a:rPr>
              <a:t> </a:t>
            </a:r>
            <a:r>
              <a:rPr kumimoji="1" lang="en-US" altLang="zh-CN" sz="2400" b="0" dirty="0">
                <a:solidFill>
                  <a:srgbClr val="4E2A84"/>
                </a:solidFill>
              </a:rPr>
              <a:t>I’ve</a:t>
            </a:r>
            <a:r>
              <a:rPr kumimoji="1" lang="zh-CN" altLang="en-US" sz="2400" b="0" dirty="0">
                <a:solidFill>
                  <a:srgbClr val="4E2A84"/>
                </a:solidFill>
              </a:rPr>
              <a:t> </a:t>
            </a:r>
            <a:r>
              <a:rPr kumimoji="1" lang="en-US" altLang="zh-CN" sz="2400" b="0" dirty="0">
                <a:solidFill>
                  <a:srgbClr val="4E2A84"/>
                </a:solidFill>
              </a:rPr>
              <a:t>got</a:t>
            </a:r>
            <a:r>
              <a:rPr kumimoji="1" lang="zh-CN" altLang="en-US" sz="2400" b="0" dirty="0">
                <a:solidFill>
                  <a:srgbClr val="4E2A84"/>
                </a:solidFill>
              </a:rPr>
              <a:t> </a:t>
            </a:r>
            <a:r>
              <a:rPr kumimoji="1" lang="en-US" altLang="zh-CN" sz="2400" b="0" dirty="0">
                <a:solidFill>
                  <a:srgbClr val="4E2A84"/>
                </a:solidFill>
              </a:rPr>
              <a:t>a</a:t>
            </a:r>
            <a:r>
              <a:rPr kumimoji="1" lang="zh-CN" altLang="en-US" sz="2400" b="0" dirty="0">
                <a:solidFill>
                  <a:srgbClr val="4E2A84"/>
                </a:solidFill>
              </a:rPr>
              <a:t> </a:t>
            </a:r>
            <a:r>
              <a:rPr kumimoji="1" lang="en-US" altLang="zh-CN" sz="2400" b="0" dirty="0">
                <a:solidFill>
                  <a:srgbClr val="4E2A84"/>
                </a:solidFill>
              </a:rPr>
              <a:t>great</a:t>
            </a:r>
            <a:r>
              <a:rPr kumimoji="1" lang="zh-CN" altLang="en-US" sz="2400" b="0" dirty="0">
                <a:solidFill>
                  <a:srgbClr val="4E2A84"/>
                </a:solidFill>
              </a:rPr>
              <a:t> </a:t>
            </a:r>
            <a:r>
              <a:rPr kumimoji="1" lang="en-US" altLang="zh-CN" sz="2400" b="0" dirty="0">
                <a:solidFill>
                  <a:srgbClr val="4E2A84"/>
                </a:solidFill>
              </a:rPr>
              <a:t>audience</a:t>
            </a:r>
            <a:r>
              <a:rPr kumimoji="1" lang="zh-CN" altLang="en-US" sz="2400" b="0" dirty="0">
                <a:solidFill>
                  <a:srgbClr val="4E2A84"/>
                </a:solidFill>
              </a:rPr>
              <a:t> </a:t>
            </a:r>
            <a:r>
              <a:rPr kumimoji="1" lang="en-US" altLang="zh-CN" sz="2400" b="0" dirty="0">
                <a:solidFill>
                  <a:srgbClr val="4E2A84"/>
                </a:solidFill>
              </a:rPr>
              <a:t>here.</a:t>
            </a:r>
          </a:p>
        </p:txBody>
      </p:sp>
      <p:sp>
        <p:nvSpPr>
          <p:cNvPr id="4" name="灯片编号占位符 3"/>
          <p:cNvSpPr>
            <a:spLocks noGrp="1"/>
          </p:cNvSpPr>
          <p:nvPr>
            <p:ph type="sldNum" sz="quarter" idx="5"/>
          </p:nvPr>
        </p:nvSpPr>
        <p:spPr/>
        <p:txBody>
          <a:bodyPr/>
          <a:lstStyle/>
          <a:p>
            <a:fld id="{1266D17A-7AE3-8442-8278-12482E520BAC}" type="slidenum">
              <a:rPr kumimoji="1" lang="zh-CN" altLang="en-US" smtClean="0"/>
              <a:t>12</a:t>
            </a:fld>
            <a:endParaRPr kumimoji="1" lang="zh-CN" altLang="en-US"/>
          </a:p>
        </p:txBody>
      </p:sp>
    </p:spTree>
    <p:extLst>
      <p:ext uri="{BB962C8B-B14F-4D97-AF65-F5344CB8AC3E}">
        <p14:creationId xmlns:p14="http://schemas.microsoft.com/office/powerpoint/2010/main" val="2668072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solidFill>
                  <a:schemeClr val="tx1"/>
                </a:solidFill>
              </a:rPr>
              <a:t>Till</a:t>
            </a:r>
            <a:r>
              <a:rPr lang="zh-CN" altLang="en-US" sz="2800" dirty="0">
                <a:solidFill>
                  <a:schemeClr val="tx1"/>
                </a:solidFill>
              </a:rPr>
              <a:t> </a:t>
            </a:r>
            <a:r>
              <a:rPr lang="en-US" altLang="zh-CN" sz="2800" dirty="0">
                <a:solidFill>
                  <a:schemeClr val="tx1"/>
                </a:solidFill>
              </a:rPr>
              <a:t>now,</a:t>
            </a:r>
            <a:r>
              <a:rPr lang="zh-CN" altLang="en-US" sz="2800" dirty="0">
                <a:solidFill>
                  <a:schemeClr val="tx1"/>
                </a:solidFill>
              </a:rPr>
              <a:t> </a:t>
            </a:r>
            <a:r>
              <a:rPr lang="en-US" altLang="zh-CN" sz="2800" dirty="0">
                <a:solidFill>
                  <a:schemeClr val="tx1"/>
                </a:solidFill>
              </a:rPr>
              <a:t>we</a:t>
            </a:r>
            <a:r>
              <a:rPr lang="zh-CN" altLang="en-US" sz="2800" dirty="0">
                <a:solidFill>
                  <a:schemeClr val="tx1"/>
                </a:solidFill>
              </a:rPr>
              <a:t> </a:t>
            </a:r>
            <a:r>
              <a:rPr lang="en-US" altLang="zh-CN" sz="2800" dirty="0">
                <a:solidFill>
                  <a:schemeClr val="tx1"/>
                </a:solidFill>
              </a:rPr>
              <a:t>have</a:t>
            </a:r>
            <a:r>
              <a:rPr lang="zh-CN" altLang="en-US" sz="2800" dirty="0">
                <a:solidFill>
                  <a:schemeClr val="tx1"/>
                </a:solidFill>
              </a:rPr>
              <a:t> </a:t>
            </a:r>
            <a:r>
              <a:rPr lang="en-US" altLang="zh-CN" sz="2800" dirty="0">
                <a:solidFill>
                  <a:schemeClr val="tx1"/>
                </a:solidFill>
              </a:rPr>
              <a:t>formulated</a:t>
            </a:r>
            <a:r>
              <a:rPr lang="zh-CN" altLang="en-US" sz="2800" dirty="0">
                <a:solidFill>
                  <a:schemeClr val="tx1"/>
                </a:solidFill>
              </a:rPr>
              <a:t> </a:t>
            </a:r>
            <a:r>
              <a:rPr lang="en-US" altLang="zh-CN" sz="2800" dirty="0">
                <a:solidFill>
                  <a:schemeClr val="tx1"/>
                </a:solidFill>
              </a:rPr>
              <a:t>the</a:t>
            </a:r>
            <a:r>
              <a:rPr lang="zh-CN" altLang="en-US" sz="2800" dirty="0">
                <a:solidFill>
                  <a:schemeClr val="tx1"/>
                </a:solidFill>
              </a:rPr>
              <a:t> </a:t>
            </a:r>
            <a:r>
              <a:rPr lang="en-US" altLang="zh-CN" sz="2800" dirty="0">
                <a:solidFill>
                  <a:schemeClr val="tx1"/>
                </a:solidFill>
              </a:rPr>
              <a:t>market</a:t>
            </a:r>
            <a:r>
              <a:rPr lang="zh-CN" altLang="en-US" sz="2800" dirty="0">
                <a:solidFill>
                  <a:schemeClr val="tx1"/>
                </a:solidFill>
              </a:rPr>
              <a:t> </a:t>
            </a:r>
            <a:r>
              <a:rPr lang="en-US" altLang="zh-CN" sz="2800" dirty="0">
                <a:solidFill>
                  <a:schemeClr val="tx1"/>
                </a:solidFill>
              </a:rPr>
              <a:t>dynamics</a:t>
            </a:r>
            <a:r>
              <a:rPr lang="zh-CN" altLang="en-US" sz="2800" dirty="0">
                <a:solidFill>
                  <a:schemeClr val="tx1"/>
                </a:solidFill>
              </a:rPr>
              <a:t> </a:t>
            </a:r>
            <a:r>
              <a:rPr lang="en-US" altLang="zh-CN" sz="2800" dirty="0">
                <a:solidFill>
                  <a:schemeClr val="tx1"/>
                </a:solidFill>
              </a:rPr>
              <a:t>given</a:t>
            </a:r>
            <a:r>
              <a:rPr lang="zh-CN" altLang="en-US" sz="2800" dirty="0">
                <a:solidFill>
                  <a:schemeClr val="tx1"/>
                </a:solidFill>
              </a:rPr>
              <a:t> </a:t>
            </a:r>
            <a:r>
              <a:rPr lang="en-US" altLang="zh-CN" sz="2800" dirty="0">
                <a:solidFill>
                  <a:schemeClr val="tx1"/>
                </a:solidFill>
              </a:rPr>
              <a:t>all</a:t>
            </a:r>
            <a:r>
              <a:rPr lang="zh-CN" altLang="en-US" sz="2800" dirty="0">
                <a:solidFill>
                  <a:schemeClr val="tx1"/>
                </a:solidFill>
              </a:rPr>
              <a:t> </a:t>
            </a:r>
            <a:r>
              <a:rPr lang="en-US" altLang="zh-CN" sz="2800" dirty="0">
                <a:solidFill>
                  <a:schemeClr val="tx1"/>
                </a:solidFill>
              </a:rPr>
              <a:t>operators‘</a:t>
            </a:r>
            <a:r>
              <a:rPr lang="zh-CN" altLang="en-US" sz="2800" dirty="0">
                <a:solidFill>
                  <a:schemeClr val="tx1"/>
                </a:solidFill>
              </a:rPr>
              <a:t> </a:t>
            </a:r>
            <a:r>
              <a:rPr lang="en-US" altLang="zh-CN" sz="2800" dirty="0">
                <a:solidFill>
                  <a:schemeClr val="tx1"/>
                </a:solidFill>
              </a:rPr>
              <a:t>decisions.</a:t>
            </a:r>
            <a:r>
              <a:rPr lang="zh-CN" altLang="en-US" sz="2800" dirty="0">
                <a:solidFill>
                  <a:schemeClr val="tx1"/>
                </a:solidFill>
              </a:rPr>
              <a:t> </a:t>
            </a:r>
            <a:r>
              <a:rPr lang="en-US" altLang="zh-CN" sz="2800" dirty="0">
                <a:solidFill>
                  <a:schemeClr val="tx1"/>
                </a:solidFill>
              </a:rPr>
              <a:t>Now,</a:t>
            </a:r>
            <a:r>
              <a:rPr lang="zh-CN" altLang="en-US" sz="2800" dirty="0">
                <a:solidFill>
                  <a:schemeClr val="tx1"/>
                </a:solidFill>
              </a:rPr>
              <a:t> </a:t>
            </a:r>
            <a:r>
              <a:rPr lang="en-US" altLang="zh-CN" sz="2800" dirty="0">
                <a:solidFill>
                  <a:schemeClr val="tx1"/>
                </a:solidFill>
              </a:rPr>
              <a:t>let</a:t>
            </a:r>
            <a:r>
              <a:rPr lang="zh-CN" altLang="en-US" sz="2800" dirty="0">
                <a:solidFill>
                  <a:schemeClr val="tx1"/>
                </a:solidFill>
              </a:rPr>
              <a:t> </a:t>
            </a:r>
            <a:r>
              <a:rPr lang="en-US" altLang="zh-CN" sz="2800" dirty="0">
                <a:solidFill>
                  <a:schemeClr val="tx1"/>
                </a:solidFill>
              </a:rPr>
              <a:t>us</a:t>
            </a:r>
            <a:r>
              <a:rPr lang="zh-CN" altLang="en-US" sz="2800" dirty="0">
                <a:solidFill>
                  <a:schemeClr val="tx1"/>
                </a:solidFill>
              </a:rPr>
              <a:t> </a:t>
            </a:r>
            <a:r>
              <a:rPr lang="en-US" altLang="zh-CN" sz="2800" dirty="0">
                <a:solidFill>
                  <a:schemeClr val="tx1"/>
                </a:solidFill>
              </a:rPr>
              <a:t>think</a:t>
            </a:r>
            <a:r>
              <a:rPr lang="zh-CN" altLang="en-US" sz="2800" dirty="0">
                <a:solidFill>
                  <a:schemeClr val="tx1"/>
                </a:solidFill>
              </a:rPr>
              <a:t> </a:t>
            </a:r>
            <a:r>
              <a:rPr lang="en-US" altLang="zh-CN" sz="2800" dirty="0">
                <a:solidFill>
                  <a:schemeClr val="tx1"/>
                </a:solidFill>
              </a:rPr>
              <a:t>about</a:t>
            </a:r>
            <a:r>
              <a:rPr lang="zh-CN" altLang="en-US" sz="2800" dirty="0">
                <a:solidFill>
                  <a:schemeClr val="tx1"/>
                </a:solidFill>
              </a:rPr>
              <a:t> </a:t>
            </a:r>
            <a:r>
              <a:rPr lang="en-US" altLang="zh-CN" sz="2800" dirty="0">
                <a:solidFill>
                  <a:schemeClr val="tx1"/>
                </a:solidFill>
              </a:rPr>
              <a:t>how</a:t>
            </a:r>
            <a:r>
              <a:rPr lang="zh-CN" altLang="en-US" sz="2800" dirty="0">
                <a:solidFill>
                  <a:schemeClr val="tx1"/>
                </a:solidFill>
              </a:rPr>
              <a:t> </a:t>
            </a:r>
            <a:r>
              <a:rPr lang="en-US" altLang="zh-CN" sz="2800" dirty="0">
                <a:solidFill>
                  <a:schemeClr val="tx1"/>
                </a:solidFill>
              </a:rPr>
              <a:t>their</a:t>
            </a:r>
            <a:r>
              <a:rPr lang="zh-CN" altLang="en-US" sz="2800" dirty="0">
                <a:solidFill>
                  <a:schemeClr val="tx1"/>
                </a:solidFill>
              </a:rPr>
              <a:t> </a:t>
            </a:r>
            <a:r>
              <a:rPr lang="en-US" altLang="zh-CN" sz="2800" dirty="0">
                <a:solidFill>
                  <a:schemeClr val="tx1"/>
                </a:solidFill>
              </a:rPr>
              <a:t>decisions</a:t>
            </a:r>
            <a:r>
              <a:rPr lang="zh-CN" altLang="en-US" sz="2800" dirty="0">
                <a:solidFill>
                  <a:schemeClr val="tx1"/>
                </a:solidFill>
              </a:rPr>
              <a:t> </a:t>
            </a:r>
            <a:r>
              <a:rPr lang="en-US" altLang="zh-CN" sz="2800" dirty="0">
                <a:solidFill>
                  <a:schemeClr val="tx1"/>
                </a:solidFill>
              </a:rPr>
              <a:t>are</a:t>
            </a:r>
            <a:r>
              <a:rPr lang="zh-CN" altLang="en-US" sz="2800" dirty="0">
                <a:solidFill>
                  <a:schemeClr val="tx1"/>
                </a:solidFill>
              </a:rPr>
              <a:t> </a:t>
            </a:r>
            <a:r>
              <a:rPr lang="en-US" altLang="zh-CN" sz="2800" dirty="0">
                <a:solidFill>
                  <a:schemeClr val="tx1"/>
                </a:solidFill>
              </a:rPr>
              <a:t>made.</a:t>
            </a:r>
            <a:r>
              <a:rPr lang="zh-CN" altLang="en-US" sz="2800" dirty="0">
                <a:solidFill>
                  <a:schemeClr val="tx1"/>
                </a:solidFill>
              </a:rPr>
              <a:t> </a:t>
            </a:r>
            <a:endParaRPr lang="en-US" altLang="zh-CN" sz="2800" dirty="0">
              <a:solidFill>
                <a:schemeClr val="tx1"/>
              </a:solidFill>
            </a:endParaRPr>
          </a:p>
          <a:p>
            <a:r>
              <a:rPr lang="en-US" altLang="zh-CN" sz="2800" dirty="0">
                <a:solidFill>
                  <a:schemeClr val="tx1"/>
                </a:solidFill>
              </a:rPr>
              <a:t>There</a:t>
            </a:r>
            <a:r>
              <a:rPr lang="zh-CN" altLang="en-US" sz="2800" dirty="0">
                <a:solidFill>
                  <a:schemeClr val="tx1"/>
                </a:solidFill>
              </a:rPr>
              <a:t> </a:t>
            </a:r>
            <a:r>
              <a:rPr lang="en-US" altLang="zh-CN" sz="2800" dirty="0">
                <a:solidFill>
                  <a:schemeClr val="tx1"/>
                </a:solidFill>
              </a:rPr>
              <a:t>are</a:t>
            </a:r>
            <a:r>
              <a:rPr lang="zh-CN" altLang="en-US" sz="2800" dirty="0">
                <a:solidFill>
                  <a:schemeClr val="tx1"/>
                </a:solidFill>
              </a:rPr>
              <a:t> </a:t>
            </a:r>
            <a:r>
              <a:rPr lang="en-US" altLang="zh-CN" sz="2800" dirty="0">
                <a:solidFill>
                  <a:schemeClr val="tx1"/>
                </a:solidFill>
              </a:rPr>
              <a:t>two</a:t>
            </a:r>
            <a:r>
              <a:rPr lang="zh-CN" altLang="en-US" sz="2800" dirty="0">
                <a:solidFill>
                  <a:schemeClr val="tx1"/>
                </a:solidFill>
              </a:rPr>
              <a:t> </a:t>
            </a:r>
            <a:r>
              <a:rPr lang="en-US" altLang="zh-CN" sz="2800" dirty="0">
                <a:solidFill>
                  <a:schemeClr val="tx1"/>
                </a:solidFill>
              </a:rPr>
              <a:t>critical</a:t>
            </a:r>
            <a:r>
              <a:rPr lang="zh-CN" altLang="en-US" sz="2800" dirty="0">
                <a:solidFill>
                  <a:schemeClr val="tx1"/>
                </a:solidFill>
              </a:rPr>
              <a:t> </a:t>
            </a:r>
            <a:r>
              <a:rPr lang="en-US" altLang="zh-CN" sz="2800" dirty="0">
                <a:solidFill>
                  <a:schemeClr val="tx1"/>
                </a:solidFill>
              </a:rPr>
              <a:t>decisions</a:t>
            </a:r>
            <a:r>
              <a:rPr lang="zh-CN" altLang="en-US" sz="2800" dirty="0">
                <a:solidFill>
                  <a:schemeClr val="tx1"/>
                </a:solidFill>
              </a:rPr>
              <a:t> </a:t>
            </a:r>
            <a:r>
              <a:rPr lang="en-US" altLang="zh-CN" sz="2800" dirty="0">
                <a:solidFill>
                  <a:schemeClr val="tx1"/>
                </a:solidFill>
              </a:rPr>
              <a:t>here.</a:t>
            </a:r>
            <a:r>
              <a:rPr lang="zh-CN" altLang="en-US" sz="2800" dirty="0">
                <a:solidFill>
                  <a:schemeClr val="tx1"/>
                </a:solidFill>
              </a:rPr>
              <a:t> </a:t>
            </a:r>
            <a:r>
              <a:rPr lang="en-US" altLang="zh-CN" sz="2800" dirty="0">
                <a:solidFill>
                  <a:schemeClr val="tx1"/>
                </a:solidFill>
              </a:rPr>
              <a:t>First,</a:t>
            </a:r>
            <a:r>
              <a:rPr lang="zh-CN" altLang="en-US" sz="2800" dirty="0">
                <a:solidFill>
                  <a:schemeClr val="tx1"/>
                </a:solidFill>
              </a:rPr>
              <a:t> </a:t>
            </a:r>
            <a:r>
              <a:rPr lang="en-US" altLang="zh-CN" sz="2800" dirty="0">
                <a:solidFill>
                  <a:schemeClr val="tx1"/>
                </a:solidFill>
              </a:rPr>
              <a:t>they</a:t>
            </a:r>
            <a:r>
              <a:rPr lang="zh-CN" altLang="en-US" sz="2800" dirty="0">
                <a:solidFill>
                  <a:schemeClr val="tx1"/>
                </a:solidFill>
              </a:rPr>
              <a:t> </a:t>
            </a:r>
            <a:r>
              <a:rPr lang="en-US" altLang="zh-CN" sz="2800" dirty="0">
                <a:solidFill>
                  <a:schemeClr val="tx1"/>
                </a:solidFill>
              </a:rPr>
              <a:t>need</a:t>
            </a:r>
            <a:r>
              <a:rPr lang="zh-CN" altLang="en-US" sz="2800" dirty="0">
                <a:solidFill>
                  <a:schemeClr val="tx1"/>
                </a:solidFill>
              </a:rPr>
              <a:t> </a:t>
            </a:r>
            <a:r>
              <a:rPr lang="en-US" altLang="zh-CN" sz="2800" dirty="0">
                <a:solidFill>
                  <a:schemeClr val="tx1"/>
                </a:solidFill>
              </a:rPr>
              <a:t>to</a:t>
            </a:r>
            <a:r>
              <a:rPr lang="zh-CN" altLang="en-US" sz="2800" dirty="0">
                <a:solidFill>
                  <a:schemeClr val="tx1"/>
                </a:solidFill>
              </a:rPr>
              <a:t> </a:t>
            </a:r>
            <a:r>
              <a:rPr lang="en-US" altLang="zh-CN" sz="2800" dirty="0">
                <a:solidFill>
                  <a:schemeClr val="tx1"/>
                </a:solidFill>
              </a:rPr>
              <a:t>determine</a:t>
            </a:r>
            <a:r>
              <a:rPr lang="zh-CN" altLang="en-US" sz="2800" dirty="0">
                <a:solidFill>
                  <a:schemeClr val="tx1"/>
                </a:solidFill>
              </a:rPr>
              <a:t> </a:t>
            </a:r>
            <a:r>
              <a:rPr lang="en-US" altLang="zh-CN" sz="2800" dirty="0">
                <a:solidFill>
                  <a:schemeClr val="tx1"/>
                </a:solidFill>
              </a:rPr>
              <a:t>a</a:t>
            </a:r>
            <a:r>
              <a:rPr lang="zh-CN" altLang="en-US" sz="2800" dirty="0">
                <a:solidFill>
                  <a:schemeClr val="tx1"/>
                </a:solidFill>
              </a:rPr>
              <a:t> </a:t>
            </a:r>
            <a:r>
              <a:rPr lang="en-US" altLang="zh-CN" sz="2800" dirty="0">
                <a:solidFill>
                  <a:schemeClr val="tx1"/>
                </a:solidFill>
              </a:rPr>
              <a:t>business</a:t>
            </a:r>
            <a:r>
              <a:rPr lang="zh-CN" altLang="en-US" sz="2800" dirty="0">
                <a:solidFill>
                  <a:schemeClr val="tx1"/>
                </a:solidFill>
              </a:rPr>
              <a:t> </a:t>
            </a:r>
            <a:r>
              <a:rPr lang="en-US" altLang="zh-CN" sz="2800" dirty="0">
                <a:solidFill>
                  <a:schemeClr val="tx1"/>
                </a:solidFill>
              </a:rPr>
              <a:t>goal.</a:t>
            </a:r>
            <a:r>
              <a:rPr lang="zh-CN" altLang="en-US" sz="2800" dirty="0">
                <a:solidFill>
                  <a:schemeClr val="tx1"/>
                </a:solidFill>
              </a:rPr>
              <a:t> </a:t>
            </a:r>
            <a:r>
              <a:rPr lang="en-US" altLang="zh-CN" sz="2800" dirty="0">
                <a:solidFill>
                  <a:schemeClr val="tx1"/>
                </a:solidFill>
              </a:rPr>
              <a:t>Then</a:t>
            </a:r>
            <a:r>
              <a:rPr lang="zh-CN" altLang="en-US" sz="2800" dirty="0">
                <a:solidFill>
                  <a:schemeClr val="tx1"/>
                </a:solidFill>
              </a:rPr>
              <a:t> </a:t>
            </a:r>
            <a:r>
              <a:rPr lang="en-US" altLang="zh-CN" sz="2800" dirty="0">
                <a:solidFill>
                  <a:schemeClr val="tx1"/>
                </a:solidFill>
              </a:rPr>
              <a:t>they</a:t>
            </a:r>
            <a:r>
              <a:rPr lang="zh-CN" altLang="en-US" sz="2800" dirty="0">
                <a:solidFill>
                  <a:schemeClr val="tx1"/>
                </a:solidFill>
              </a:rPr>
              <a:t> </a:t>
            </a:r>
            <a:r>
              <a:rPr lang="en-US" altLang="zh-CN" sz="2800" dirty="0">
                <a:solidFill>
                  <a:schemeClr val="tx1"/>
                </a:solidFill>
              </a:rPr>
              <a:t>need</a:t>
            </a:r>
            <a:r>
              <a:rPr lang="zh-CN" altLang="en-US" sz="2800" dirty="0">
                <a:solidFill>
                  <a:schemeClr val="tx1"/>
                </a:solidFill>
              </a:rPr>
              <a:t> </a:t>
            </a:r>
            <a:r>
              <a:rPr lang="en-US" altLang="zh-CN" sz="2800" dirty="0">
                <a:solidFill>
                  <a:schemeClr val="tx1"/>
                </a:solidFill>
              </a:rPr>
              <a:t>to</a:t>
            </a:r>
            <a:r>
              <a:rPr lang="zh-CN" altLang="en-US" sz="2800" dirty="0">
                <a:solidFill>
                  <a:schemeClr val="tx1"/>
                </a:solidFill>
              </a:rPr>
              <a:t> </a:t>
            </a:r>
            <a:r>
              <a:rPr lang="en-US" altLang="zh-CN" sz="2800" dirty="0">
                <a:solidFill>
                  <a:schemeClr val="tx1"/>
                </a:solidFill>
              </a:rPr>
              <a:t>figure</a:t>
            </a:r>
            <a:r>
              <a:rPr lang="zh-CN" altLang="en-US" sz="2800" dirty="0">
                <a:solidFill>
                  <a:schemeClr val="tx1"/>
                </a:solidFill>
              </a:rPr>
              <a:t> </a:t>
            </a:r>
            <a:r>
              <a:rPr lang="en-US" altLang="zh-CN" sz="2800" dirty="0">
                <a:solidFill>
                  <a:schemeClr val="tx1"/>
                </a:solidFill>
              </a:rPr>
              <a:t>out</a:t>
            </a:r>
            <a:r>
              <a:rPr lang="zh-CN" altLang="en-US" sz="2800" dirty="0">
                <a:solidFill>
                  <a:schemeClr val="tx1"/>
                </a:solidFill>
              </a:rPr>
              <a:t> </a:t>
            </a:r>
            <a:r>
              <a:rPr lang="en-US" altLang="zh-CN" sz="2800" dirty="0">
                <a:solidFill>
                  <a:schemeClr val="tx1"/>
                </a:solidFill>
              </a:rPr>
              <a:t>how</a:t>
            </a:r>
            <a:r>
              <a:rPr lang="zh-CN" altLang="en-US" sz="2800" dirty="0">
                <a:solidFill>
                  <a:schemeClr val="tx1"/>
                </a:solidFill>
              </a:rPr>
              <a:t> </a:t>
            </a:r>
            <a:r>
              <a:rPr lang="en-US" altLang="zh-CN" sz="2800" dirty="0">
                <a:solidFill>
                  <a:schemeClr val="tx1"/>
                </a:solidFill>
              </a:rPr>
              <a:t>to</a:t>
            </a:r>
            <a:r>
              <a:rPr lang="zh-CN" altLang="en-US" sz="2800" dirty="0">
                <a:solidFill>
                  <a:schemeClr val="tx1"/>
                </a:solidFill>
              </a:rPr>
              <a:t> </a:t>
            </a:r>
            <a:r>
              <a:rPr lang="en-US" altLang="zh-CN" sz="2800" dirty="0">
                <a:solidFill>
                  <a:schemeClr val="tx1"/>
                </a:solidFill>
              </a:rPr>
              <a:t>achieve</a:t>
            </a:r>
            <a:r>
              <a:rPr lang="zh-CN" altLang="en-US" sz="2800" dirty="0">
                <a:solidFill>
                  <a:schemeClr val="tx1"/>
                </a:solidFill>
              </a:rPr>
              <a:t> </a:t>
            </a:r>
            <a:r>
              <a:rPr lang="en-US" altLang="zh-CN" sz="2800" dirty="0">
                <a:solidFill>
                  <a:schemeClr val="tx1"/>
                </a:solidFill>
              </a:rPr>
              <a:t>it.</a:t>
            </a:r>
            <a:r>
              <a:rPr lang="zh-CN" altLang="en-US" sz="2800" dirty="0">
                <a:solidFill>
                  <a:schemeClr val="tx1"/>
                </a:solidFill>
              </a:rPr>
              <a:t> </a:t>
            </a:r>
            <a:r>
              <a:rPr lang="en-US" altLang="zh-CN" sz="2800" dirty="0">
                <a:solidFill>
                  <a:schemeClr val="tx1"/>
                </a:solidFill>
              </a:rPr>
              <a:t>The</a:t>
            </a:r>
            <a:r>
              <a:rPr lang="zh-CN" altLang="en-US" sz="2800" dirty="0">
                <a:solidFill>
                  <a:schemeClr val="tx1"/>
                </a:solidFill>
              </a:rPr>
              <a:t> </a:t>
            </a:r>
            <a:r>
              <a:rPr lang="en-US" altLang="zh-CN" sz="2800" dirty="0">
                <a:solidFill>
                  <a:schemeClr val="tx1"/>
                </a:solidFill>
              </a:rPr>
              <a:t>first</a:t>
            </a:r>
            <a:r>
              <a:rPr lang="zh-CN" altLang="en-US" sz="2800" dirty="0">
                <a:solidFill>
                  <a:schemeClr val="tx1"/>
                </a:solidFill>
              </a:rPr>
              <a:t> </a:t>
            </a:r>
            <a:r>
              <a:rPr lang="en-US" altLang="zh-CN" sz="2800" dirty="0">
                <a:solidFill>
                  <a:schemeClr val="tx1"/>
                </a:solidFill>
              </a:rPr>
              <a:t>question</a:t>
            </a:r>
            <a:r>
              <a:rPr lang="zh-CN" altLang="en-US" sz="2800" dirty="0">
                <a:solidFill>
                  <a:schemeClr val="tx1"/>
                </a:solidFill>
              </a:rPr>
              <a:t> </a:t>
            </a:r>
            <a:r>
              <a:rPr lang="en-US" altLang="zh-CN" sz="2800" dirty="0">
                <a:solidFill>
                  <a:schemeClr val="tx1"/>
                </a:solidFill>
              </a:rPr>
              <a:t>is</a:t>
            </a:r>
            <a:r>
              <a:rPr lang="zh-CN" altLang="en-US" sz="2800" dirty="0">
                <a:solidFill>
                  <a:schemeClr val="tx1"/>
                </a:solidFill>
              </a:rPr>
              <a:t> </a:t>
            </a:r>
            <a:r>
              <a:rPr lang="en-US" altLang="zh-CN" sz="2800" dirty="0">
                <a:solidFill>
                  <a:schemeClr val="tx1"/>
                </a:solidFill>
              </a:rPr>
              <a:t>a</a:t>
            </a:r>
            <a:r>
              <a:rPr lang="zh-CN" altLang="en-US" sz="2800" dirty="0">
                <a:solidFill>
                  <a:schemeClr val="tx1"/>
                </a:solidFill>
              </a:rPr>
              <a:t> </a:t>
            </a:r>
            <a:r>
              <a:rPr lang="en-US" altLang="zh-CN" sz="2800" dirty="0">
                <a:solidFill>
                  <a:schemeClr val="tx1"/>
                </a:solidFill>
              </a:rPr>
              <a:t>decision</a:t>
            </a:r>
            <a:r>
              <a:rPr lang="zh-CN" altLang="en-US" sz="2800" dirty="0">
                <a:solidFill>
                  <a:schemeClr val="tx1"/>
                </a:solidFill>
              </a:rPr>
              <a:t> </a:t>
            </a:r>
            <a:r>
              <a:rPr lang="en-US" altLang="zh-CN" sz="2800" dirty="0">
                <a:solidFill>
                  <a:schemeClr val="tx1"/>
                </a:solidFill>
              </a:rPr>
              <a:t>at</a:t>
            </a:r>
            <a:r>
              <a:rPr lang="zh-CN" altLang="en-US" sz="2800" dirty="0">
                <a:solidFill>
                  <a:schemeClr val="tx1"/>
                </a:solidFill>
              </a:rPr>
              <a:t> </a:t>
            </a:r>
            <a:r>
              <a:rPr lang="en-US" altLang="zh-CN" sz="2800" dirty="0">
                <a:solidFill>
                  <a:schemeClr val="tx1"/>
                </a:solidFill>
              </a:rPr>
              <a:t>the</a:t>
            </a:r>
            <a:r>
              <a:rPr lang="zh-CN" altLang="en-US" sz="2800" dirty="0">
                <a:solidFill>
                  <a:schemeClr val="tx1"/>
                </a:solidFill>
              </a:rPr>
              <a:t> </a:t>
            </a:r>
            <a:r>
              <a:rPr lang="en-US" altLang="zh-CN" sz="2800" dirty="0">
                <a:solidFill>
                  <a:schemeClr val="tx1"/>
                </a:solidFill>
              </a:rPr>
              <a:t>strategic</a:t>
            </a:r>
            <a:r>
              <a:rPr lang="zh-CN" altLang="en-US" sz="2800" dirty="0">
                <a:solidFill>
                  <a:schemeClr val="tx1"/>
                </a:solidFill>
              </a:rPr>
              <a:t> </a:t>
            </a:r>
            <a:r>
              <a:rPr lang="en-US" altLang="zh-CN" sz="2800" dirty="0">
                <a:solidFill>
                  <a:schemeClr val="tx1"/>
                </a:solidFill>
              </a:rPr>
              <a:t>level,</a:t>
            </a:r>
            <a:r>
              <a:rPr lang="zh-CN" altLang="en-US" sz="2800" dirty="0">
                <a:solidFill>
                  <a:schemeClr val="tx1"/>
                </a:solidFill>
              </a:rPr>
              <a:t> </a:t>
            </a:r>
            <a:r>
              <a:rPr lang="en-US" altLang="zh-CN" sz="2800" dirty="0">
                <a:solidFill>
                  <a:schemeClr val="tx1"/>
                </a:solidFill>
              </a:rPr>
              <a:t>while</a:t>
            </a:r>
            <a:r>
              <a:rPr lang="zh-CN" altLang="en-US" sz="2800" dirty="0">
                <a:solidFill>
                  <a:schemeClr val="tx1"/>
                </a:solidFill>
              </a:rPr>
              <a:t> </a:t>
            </a:r>
            <a:r>
              <a:rPr lang="en-US" altLang="zh-CN" sz="2800" dirty="0">
                <a:solidFill>
                  <a:schemeClr val="tx1"/>
                </a:solidFill>
              </a:rPr>
              <a:t>the</a:t>
            </a:r>
            <a:r>
              <a:rPr lang="zh-CN" altLang="en-US" sz="2800" dirty="0">
                <a:solidFill>
                  <a:schemeClr val="tx1"/>
                </a:solidFill>
              </a:rPr>
              <a:t> </a:t>
            </a:r>
            <a:r>
              <a:rPr lang="en-US" altLang="zh-CN" sz="2800" dirty="0">
                <a:solidFill>
                  <a:schemeClr val="tx1"/>
                </a:solidFill>
              </a:rPr>
              <a:t>second</a:t>
            </a:r>
            <a:r>
              <a:rPr lang="zh-CN" altLang="en-US" sz="2800" dirty="0">
                <a:solidFill>
                  <a:schemeClr val="tx1"/>
                </a:solidFill>
              </a:rPr>
              <a:t> </a:t>
            </a:r>
            <a:r>
              <a:rPr lang="en-US" altLang="zh-CN" sz="2800" dirty="0">
                <a:solidFill>
                  <a:schemeClr val="tx1"/>
                </a:solidFill>
              </a:rPr>
              <a:t>one</a:t>
            </a:r>
            <a:r>
              <a:rPr lang="zh-CN" altLang="en-US" sz="2800" dirty="0">
                <a:solidFill>
                  <a:schemeClr val="tx1"/>
                </a:solidFill>
              </a:rPr>
              <a:t> </a:t>
            </a:r>
            <a:r>
              <a:rPr lang="en-US" altLang="zh-CN" sz="2800" dirty="0">
                <a:solidFill>
                  <a:schemeClr val="tx1"/>
                </a:solidFill>
              </a:rPr>
              <a:t>is</a:t>
            </a:r>
            <a:r>
              <a:rPr lang="zh-CN" altLang="en-US" sz="2800" dirty="0">
                <a:solidFill>
                  <a:schemeClr val="tx1"/>
                </a:solidFill>
              </a:rPr>
              <a:t> </a:t>
            </a:r>
            <a:r>
              <a:rPr lang="en-US" altLang="zh-CN" sz="2800" dirty="0">
                <a:solidFill>
                  <a:schemeClr val="tx1"/>
                </a:solidFill>
              </a:rPr>
              <a:t>at</a:t>
            </a:r>
            <a:r>
              <a:rPr lang="zh-CN" altLang="en-US" sz="2800" dirty="0">
                <a:solidFill>
                  <a:schemeClr val="tx1"/>
                </a:solidFill>
              </a:rPr>
              <a:t> </a:t>
            </a:r>
            <a:r>
              <a:rPr lang="en-US" altLang="zh-CN" sz="2800" dirty="0">
                <a:solidFill>
                  <a:schemeClr val="tx1"/>
                </a:solidFill>
              </a:rPr>
              <a:t>the</a:t>
            </a:r>
            <a:r>
              <a:rPr lang="zh-CN" altLang="en-US" sz="2800" dirty="0">
                <a:solidFill>
                  <a:schemeClr val="tx1"/>
                </a:solidFill>
              </a:rPr>
              <a:t> </a:t>
            </a:r>
            <a:r>
              <a:rPr lang="en-US" altLang="zh-CN" sz="2800" dirty="0">
                <a:solidFill>
                  <a:schemeClr val="tx1"/>
                </a:solidFill>
              </a:rPr>
              <a:t>tactical</a:t>
            </a:r>
            <a:r>
              <a:rPr lang="zh-CN" altLang="en-US" sz="2800" dirty="0">
                <a:solidFill>
                  <a:schemeClr val="tx1"/>
                </a:solidFill>
              </a:rPr>
              <a:t> </a:t>
            </a:r>
            <a:r>
              <a:rPr lang="en-US" altLang="zh-CN" sz="2800" dirty="0">
                <a:solidFill>
                  <a:schemeClr val="tx1"/>
                </a:solidFill>
              </a:rPr>
              <a:t>level.</a:t>
            </a:r>
          </a:p>
          <a:p>
            <a:endParaRPr lang="en-US" altLang="zh-CN" sz="2800" dirty="0">
              <a:solidFill>
                <a:schemeClr val="tx1"/>
              </a:solidFill>
            </a:endParaRPr>
          </a:p>
          <a:p>
            <a:r>
              <a:rPr lang="en-US" altLang="zh-CN" sz="2800" dirty="0">
                <a:solidFill>
                  <a:schemeClr val="tx1"/>
                </a:solidFill>
              </a:rPr>
              <a:t>This</a:t>
            </a:r>
            <a:r>
              <a:rPr lang="zh-CN" altLang="en-US" sz="2800" dirty="0">
                <a:solidFill>
                  <a:schemeClr val="tx1"/>
                </a:solidFill>
              </a:rPr>
              <a:t> </a:t>
            </a:r>
            <a:r>
              <a:rPr lang="en-US" altLang="zh-CN" sz="2800" dirty="0">
                <a:solidFill>
                  <a:schemeClr val="tx1"/>
                </a:solidFill>
              </a:rPr>
              <a:t>is</a:t>
            </a:r>
            <a:r>
              <a:rPr lang="zh-CN" altLang="en-US" sz="2800" dirty="0">
                <a:solidFill>
                  <a:schemeClr val="tx1"/>
                </a:solidFill>
              </a:rPr>
              <a:t> </a:t>
            </a:r>
            <a:r>
              <a:rPr lang="en-US" altLang="zh-CN" sz="2800" dirty="0">
                <a:solidFill>
                  <a:schemeClr val="tx1"/>
                </a:solidFill>
              </a:rPr>
              <a:t>the</a:t>
            </a:r>
            <a:r>
              <a:rPr lang="zh-CN" altLang="en-US" sz="2800" dirty="0">
                <a:solidFill>
                  <a:schemeClr val="tx1"/>
                </a:solidFill>
              </a:rPr>
              <a:t> </a:t>
            </a:r>
            <a:r>
              <a:rPr lang="en-US" altLang="zh-CN" sz="2800" dirty="0">
                <a:solidFill>
                  <a:schemeClr val="tx1"/>
                </a:solidFill>
              </a:rPr>
              <a:t>intuition</a:t>
            </a:r>
            <a:r>
              <a:rPr lang="zh-CN" altLang="en-US" sz="2800" dirty="0">
                <a:solidFill>
                  <a:schemeClr val="tx1"/>
                </a:solidFill>
              </a:rPr>
              <a:t> </a:t>
            </a:r>
            <a:r>
              <a:rPr lang="en-US" altLang="zh-CN" sz="2800" dirty="0">
                <a:solidFill>
                  <a:schemeClr val="tx1"/>
                </a:solidFill>
              </a:rPr>
              <a:t>of</a:t>
            </a:r>
            <a:r>
              <a:rPr lang="zh-CN" altLang="en-US" sz="2800" dirty="0">
                <a:solidFill>
                  <a:schemeClr val="tx1"/>
                </a:solidFill>
              </a:rPr>
              <a:t> </a:t>
            </a:r>
            <a:r>
              <a:rPr lang="en-US" altLang="zh-CN" sz="2800" dirty="0">
                <a:solidFill>
                  <a:schemeClr val="tx1"/>
                </a:solidFill>
              </a:rPr>
              <a:t>our</a:t>
            </a:r>
            <a:r>
              <a:rPr lang="zh-CN" altLang="en-US" sz="2800" dirty="0">
                <a:solidFill>
                  <a:schemeClr val="tx1"/>
                </a:solidFill>
              </a:rPr>
              <a:t> </a:t>
            </a:r>
            <a:r>
              <a:rPr lang="en-US" altLang="zh-CN" sz="2800" dirty="0">
                <a:solidFill>
                  <a:schemeClr val="tx1"/>
                </a:solidFill>
              </a:rPr>
              <a:t>dynamic</a:t>
            </a:r>
            <a:r>
              <a:rPr lang="zh-CN" altLang="en-US" sz="2800" dirty="0">
                <a:solidFill>
                  <a:schemeClr val="tx1"/>
                </a:solidFill>
              </a:rPr>
              <a:t> </a:t>
            </a:r>
            <a:r>
              <a:rPr lang="en-US" altLang="zh-CN" sz="2800" dirty="0">
                <a:solidFill>
                  <a:schemeClr val="tx1"/>
                </a:solidFill>
              </a:rPr>
              <a:t>game</a:t>
            </a:r>
            <a:r>
              <a:rPr lang="zh-CN" altLang="en-US" sz="2800" dirty="0">
                <a:solidFill>
                  <a:schemeClr val="tx1"/>
                </a:solidFill>
              </a:rPr>
              <a:t> </a:t>
            </a:r>
            <a:r>
              <a:rPr lang="en-US" altLang="zh-CN" sz="2800" dirty="0">
                <a:solidFill>
                  <a:schemeClr val="tx1"/>
                </a:solidFill>
              </a:rPr>
              <a:t>structure.</a:t>
            </a:r>
          </a:p>
          <a:p>
            <a:r>
              <a:rPr kumimoji="0" lang="en-US" altLang="zh-CN" sz="2800" dirty="0">
                <a:solidFill>
                  <a:schemeClr val="tx1"/>
                </a:solidFill>
              </a:rPr>
              <a:t>--------------------------------</a:t>
            </a:r>
            <a:endParaRPr kumimoji="1" lang="en-US" altLang="zh-CN" sz="2800" dirty="0"/>
          </a:p>
          <a:p>
            <a:r>
              <a:rPr kumimoji="1" lang="en-US" altLang="zh-CN" sz="2800" dirty="0"/>
              <a:t>repeated game</a:t>
            </a:r>
          </a:p>
          <a:p>
            <a:r>
              <a:rPr kumimoji="1" lang="en-US" altLang="zh-CN" sz="2800" dirty="0"/>
              <a:t>sequential game:</a:t>
            </a:r>
            <a:r>
              <a:rPr kumimoji="1" lang="zh-CN" altLang="en-US" sz="2800" dirty="0"/>
              <a:t> </a:t>
            </a:r>
            <a:r>
              <a:rPr lang="en-US" altLang="zh-CN" sz="2800" b="0" i="0" dirty="0">
                <a:solidFill>
                  <a:srgbClr val="202122"/>
                </a:solidFill>
                <a:effectLst/>
                <a:latin typeface="Arial" panose="020B0604020202020204" pitchFamily="34" charset="0"/>
              </a:rPr>
              <a:t>one player chooses their action before the others choose theirs</a:t>
            </a:r>
            <a:r>
              <a:rPr kumimoji="1" lang="zh-CN" altLang="en-US" sz="2800" dirty="0"/>
              <a:t> </a:t>
            </a:r>
            <a:endParaRPr kumimoji="1" lang="en-US" altLang="zh-CN" sz="2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dirty="0"/>
              <a:t>stage game:</a:t>
            </a:r>
            <a:r>
              <a:rPr kumimoji="1" lang="zh-CN" altLang="en-US" sz="2800" dirty="0"/>
              <a:t> </a:t>
            </a:r>
            <a:r>
              <a:rPr lang="en-US" altLang="zh-CN" sz="2800" b="0" i="0" dirty="0">
                <a:solidFill>
                  <a:srgbClr val="000000"/>
                </a:solidFill>
                <a:effectLst/>
                <a:latin typeface="Linux Libertine"/>
              </a:rPr>
              <a:t>Repeated game</a:t>
            </a:r>
            <a:r>
              <a:rPr lang="zh-CN" altLang="en-US" sz="2800" b="0" i="0" dirty="0">
                <a:solidFill>
                  <a:srgbClr val="000000"/>
                </a:solidFill>
                <a:effectLst/>
                <a:latin typeface="Linux Libertine"/>
              </a:rPr>
              <a:t> </a:t>
            </a:r>
            <a:r>
              <a:rPr lang="en-US" altLang="zh-CN" sz="2800" b="0" i="0" dirty="0">
                <a:solidFill>
                  <a:srgbClr val="000000"/>
                </a:solidFill>
                <a:effectLst/>
                <a:latin typeface="Linux Libertine"/>
              </a:rPr>
              <a:t>with</a:t>
            </a:r>
            <a:r>
              <a:rPr lang="zh-CN" altLang="en-US" sz="2800" b="0" i="0" dirty="0">
                <a:solidFill>
                  <a:srgbClr val="000000"/>
                </a:solidFill>
                <a:effectLst/>
                <a:latin typeface="Linux Libertine"/>
              </a:rPr>
              <a:t> </a:t>
            </a:r>
            <a:r>
              <a:rPr lang="en-US" altLang="zh-CN" sz="2800" b="0" i="0" dirty="0">
                <a:solidFill>
                  <a:srgbClr val="000000"/>
                </a:solidFill>
                <a:effectLst/>
                <a:latin typeface="Linux Libertine"/>
              </a:rPr>
              <a:t>reputation</a:t>
            </a:r>
            <a:endParaRPr kumimoji="1" lang="en-US" altLang="zh-CN" sz="2800" dirty="0"/>
          </a:p>
          <a:p>
            <a:r>
              <a:rPr kumimoji="1" lang="en-US" altLang="zh-CN" sz="2800" dirty="0"/>
              <a:t>Markov</a:t>
            </a:r>
            <a:r>
              <a:rPr kumimoji="1" lang="zh-CN" altLang="en-US" sz="2800" dirty="0"/>
              <a:t> </a:t>
            </a:r>
            <a:r>
              <a:rPr kumimoji="1" lang="en-US" altLang="zh-CN" sz="2800" dirty="0"/>
              <a:t>game:</a:t>
            </a:r>
            <a:r>
              <a:rPr kumimoji="1" lang="zh-CN" altLang="en-US" sz="2800" dirty="0"/>
              <a:t> </a:t>
            </a:r>
            <a:r>
              <a:rPr lang="en-US" altLang="zh-CN" sz="2800" b="0" i="0" dirty="0">
                <a:solidFill>
                  <a:srgbClr val="202124"/>
                </a:solidFill>
                <a:effectLst/>
                <a:latin typeface="Google Sans"/>
              </a:rPr>
              <a:t>stochastic</a:t>
            </a:r>
            <a:r>
              <a:rPr lang="zh-CN" altLang="en-US" sz="2800" b="0" i="0" dirty="0">
                <a:solidFill>
                  <a:srgbClr val="202124"/>
                </a:solidFill>
                <a:effectLst/>
                <a:latin typeface="Google Sans"/>
              </a:rPr>
              <a:t> </a:t>
            </a:r>
            <a:r>
              <a:rPr kumimoji="1" lang="en-US" altLang="zh-CN" sz="2800" dirty="0"/>
              <a:t>game</a:t>
            </a:r>
            <a:endParaRPr kumimoji="1" lang="zh-CN" altLang="en-US" sz="2800" dirty="0"/>
          </a:p>
        </p:txBody>
      </p:sp>
      <p:sp>
        <p:nvSpPr>
          <p:cNvPr id="4" name="灯片编号占位符 3"/>
          <p:cNvSpPr>
            <a:spLocks noGrp="1"/>
          </p:cNvSpPr>
          <p:nvPr>
            <p:ph type="sldNum" sz="quarter" idx="5"/>
          </p:nvPr>
        </p:nvSpPr>
        <p:spPr/>
        <p:txBody>
          <a:bodyPr/>
          <a:lstStyle/>
          <a:p>
            <a:fld id="{1266D17A-7AE3-8442-8278-12482E520BAC}" type="slidenum">
              <a:rPr kumimoji="1" lang="zh-CN" altLang="en-US" smtClean="0"/>
              <a:t>13</a:t>
            </a:fld>
            <a:endParaRPr kumimoji="1" lang="zh-CN" altLang="en-US"/>
          </a:p>
        </p:txBody>
      </p:sp>
    </p:spTree>
    <p:extLst>
      <p:ext uri="{BB962C8B-B14F-4D97-AF65-F5344CB8AC3E}">
        <p14:creationId xmlns:p14="http://schemas.microsoft.com/office/powerpoint/2010/main" val="3790416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a:solidFill>
                  <a:schemeClr val="tx1"/>
                </a:solidFill>
              </a:rPr>
              <a:t>Now,</a:t>
            </a:r>
            <a:r>
              <a:rPr lang="zh-CN" altLang="en-US" sz="2400" dirty="0">
                <a:solidFill>
                  <a:schemeClr val="tx1"/>
                </a:solidFill>
              </a:rPr>
              <a:t> </a:t>
            </a:r>
            <a:r>
              <a:rPr lang="en-US" altLang="zh-CN" sz="2400" dirty="0">
                <a:solidFill>
                  <a:schemeClr val="tx1"/>
                </a:solidFill>
              </a:rPr>
              <a:t>let</a:t>
            </a:r>
            <a:r>
              <a:rPr lang="zh-CN" altLang="en-US" sz="2400" dirty="0">
                <a:solidFill>
                  <a:schemeClr val="tx1"/>
                </a:solidFill>
              </a:rPr>
              <a:t> </a:t>
            </a:r>
            <a:r>
              <a:rPr lang="en-US" altLang="zh-CN" sz="2400" dirty="0">
                <a:solidFill>
                  <a:schemeClr val="tx1"/>
                </a:solidFill>
              </a:rPr>
              <a:t>me</a:t>
            </a:r>
            <a:r>
              <a:rPr lang="zh-CN" altLang="en-US" sz="2400" dirty="0">
                <a:solidFill>
                  <a:schemeClr val="tx1"/>
                </a:solidFill>
              </a:rPr>
              <a:t> </a:t>
            </a:r>
            <a:r>
              <a:rPr lang="en-US" altLang="zh-CN" sz="2400" dirty="0">
                <a:solidFill>
                  <a:schemeClr val="tx1"/>
                </a:solidFill>
              </a:rPr>
              <a:t>introduce</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general</a:t>
            </a:r>
            <a:r>
              <a:rPr lang="zh-CN" altLang="en-US" sz="2400" dirty="0">
                <a:solidFill>
                  <a:schemeClr val="tx1"/>
                </a:solidFill>
              </a:rPr>
              <a:t> </a:t>
            </a:r>
            <a:r>
              <a:rPr lang="en-US" altLang="zh-CN" sz="2400" dirty="0">
                <a:solidFill>
                  <a:schemeClr val="tx1"/>
                </a:solidFill>
              </a:rPr>
              <a:t>form</a:t>
            </a:r>
            <a:r>
              <a:rPr lang="zh-CN" altLang="en-US" sz="2400" dirty="0">
                <a:solidFill>
                  <a:schemeClr val="tx1"/>
                </a:solidFill>
              </a:rPr>
              <a:t> </a:t>
            </a:r>
            <a:r>
              <a:rPr lang="en-US" altLang="zh-CN" sz="2400" dirty="0">
                <a:solidFill>
                  <a:schemeClr val="tx1"/>
                </a:solidFill>
              </a:rPr>
              <a:t>of</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dynamic</a:t>
            </a:r>
            <a:r>
              <a:rPr lang="zh-CN" altLang="en-US" sz="2400" dirty="0">
                <a:solidFill>
                  <a:schemeClr val="tx1"/>
                </a:solidFill>
              </a:rPr>
              <a:t> </a:t>
            </a:r>
            <a:r>
              <a:rPr lang="en-US" altLang="zh-CN" sz="2400" dirty="0">
                <a:solidFill>
                  <a:schemeClr val="tx1"/>
                </a:solidFill>
              </a:rPr>
              <a:t>game.</a:t>
            </a:r>
            <a:r>
              <a:rPr lang="zh-CN" altLang="en-US" sz="2400" dirty="0">
                <a:solidFill>
                  <a:schemeClr val="tx1"/>
                </a:solidFill>
              </a:rPr>
              <a:t> </a:t>
            </a:r>
            <a:r>
              <a:rPr lang="en-US" altLang="zh-CN" sz="2400" dirty="0">
                <a:solidFill>
                  <a:schemeClr val="tx1"/>
                </a:solidFill>
              </a:rPr>
              <a:t>At</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upper</a:t>
            </a:r>
            <a:r>
              <a:rPr lang="zh-CN" altLang="en-US" sz="2400" dirty="0">
                <a:solidFill>
                  <a:schemeClr val="tx1"/>
                </a:solidFill>
              </a:rPr>
              <a:t> </a:t>
            </a:r>
            <a:r>
              <a:rPr lang="en-US" altLang="zh-CN" sz="2400" dirty="0">
                <a:solidFill>
                  <a:schemeClr val="tx1"/>
                </a:solidFill>
              </a:rPr>
              <a:t>------.</a:t>
            </a:r>
          </a:p>
          <a:p>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with</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action</a:t>
            </a:r>
            <a:r>
              <a:rPr lang="zh-CN" altLang="en-US" sz="2400" dirty="0">
                <a:solidFill>
                  <a:schemeClr val="tx1"/>
                </a:solidFill>
              </a:rPr>
              <a:t> </a:t>
            </a:r>
            <a:r>
              <a:rPr lang="en-US" altLang="zh-CN" sz="2400" dirty="0">
                <a:solidFill>
                  <a:schemeClr val="tx1"/>
                </a:solidFill>
              </a:rPr>
              <a:t>profile</a:t>
            </a:r>
            <a:r>
              <a:rPr lang="zh-CN" altLang="en-US" sz="2400" dirty="0">
                <a:solidFill>
                  <a:schemeClr val="tx1"/>
                </a:solidFill>
              </a:rPr>
              <a:t> </a:t>
            </a:r>
            <a:r>
              <a:rPr lang="en-US" altLang="zh-CN" sz="2400" dirty="0">
                <a:solidFill>
                  <a:schemeClr val="tx1"/>
                </a:solidFill>
              </a:rPr>
              <a:t>that</a:t>
            </a:r>
            <a:r>
              <a:rPr lang="zh-CN" altLang="en-US" sz="2400" dirty="0">
                <a:solidFill>
                  <a:schemeClr val="tx1"/>
                </a:solidFill>
              </a:rPr>
              <a:t> </a:t>
            </a:r>
            <a:r>
              <a:rPr lang="en-US" altLang="zh-CN" sz="2400" dirty="0">
                <a:solidFill>
                  <a:schemeClr val="tx1"/>
                </a:solidFill>
              </a:rPr>
              <a:t>includes</a:t>
            </a:r>
            <a:r>
              <a:rPr lang="zh-CN" altLang="en-US" sz="2400" dirty="0">
                <a:solidFill>
                  <a:schemeClr val="tx1"/>
                </a:solidFill>
              </a:rPr>
              <a:t> </a:t>
            </a:r>
            <a:r>
              <a:rPr lang="en-US" altLang="zh-CN" sz="2400" dirty="0">
                <a:solidFill>
                  <a:schemeClr val="tx1"/>
                </a:solidFill>
              </a:rPr>
              <a:t>of</a:t>
            </a:r>
            <a:r>
              <a:rPr lang="zh-CN" altLang="en-US" sz="2400" dirty="0">
                <a:solidFill>
                  <a:schemeClr val="tx1"/>
                </a:solidFill>
              </a:rPr>
              <a:t> </a:t>
            </a:r>
            <a:r>
              <a:rPr lang="en-US" altLang="zh-CN" sz="2400" dirty="0">
                <a:solidFill>
                  <a:schemeClr val="tx1"/>
                </a:solidFill>
              </a:rPr>
              <a:t>all</a:t>
            </a:r>
            <a:r>
              <a:rPr lang="zh-CN" altLang="en-US" sz="2400" dirty="0">
                <a:solidFill>
                  <a:schemeClr val="tx1"/>
                </a:solidFill>
              </a:rPr>
              <a:t> </a:t>
            </a:r>
            <a:r>
              <a:rPr lang="en-US" altLang="zh-CN" sz="2400" dirty="0">
                <a:solidFill>
                  <a:schemeClr val="tx1"/>
                </a:solidFill>
              </a:rPr>
              <a:t>operators'</a:t>
            </a:r>
            <a:r>
              <a:rPr lang="zh-CN" altLang="en-US" sz="2400" dirty="0">
                <a:solidFill>
                  <a:schemeClr val="tx1"/>
                </a:solidFill>
              </a:rPr>
              <a:t> </a:t>
            </a:r>
            <a:r>
              <a:rPr lang="en-US" altLang="zh-CN" sz="2400" dirty="0">
                <a:solidFill>
                  <a:schemeClr val="tx1"/>
                </a:solidFill>
              </a:rPr>
              <a:t>actions</a:t>
            </a:r>
          </a:p>
          <a:p>
            <a:endParaRPr lang="en-US" altLang="zh-CN" sz="2400" dirty="0">
              <a:solidFill>
                <a:schemeClr val="tx1"/>
              </a:solidFill>
            </a:endParaRPr>
          </a:p>
          <a:p>
            <a:r>
              <a:rPr lang="en-US" altLang="zh-CN" sz="2400" dirty="0">
                <a:solidFill>
                  <a:schemeClr val="tx1"/>
                </a:solidFill>
              </a:rPr>
              <a:t>At</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lower</a:t>
            </a:r>
            <a:r>
              <a:rPr lang="zh-CN" altLang="en-US" sz="2400" dirty="0">
                <a:solidFill>
                  <a:schemeClr val="tx1"/>
                </a:solidFill>
              </a:rPr>
              <a:t> </a:t>
            </a:r>
            <a:r>
              <a:rPr lang="en-US" altLang="zh-CN" sz="2400" dirty="0">
                <a:solidFill>
                  <a:schemeClr val="tx1"/>
                </a:solidFill>
              </a:rPr>
              <a:t>level,</a:t>
            </a:r>
            <a:r>
              <a:rPr lang="zh-CN" altLang="en-US" sz="2400" dirty="0">
                <a:solidFill>
                  <a:schemeClr val="tx1"/>
                </a:solidFill>
              </a:rPr>
              <a:t> </a:t>
            </a:r>
            <a:r>
              <a:rPr lang="en-US" altLang="zh-CN" sz="2400" dirty="0">
                <a:solidFill>
                  <a:schemeClr val="tx1"/>
                </a:solidFill>
              </a:rPr>
              <a:t>every</a:t>
            </a:r>
            <a:r>
              <a:rPr lang="zh-CN" altLang="en-US" sz="2400" dirty="0">
                <a:solidFill>
                  <a:schemeClr val="tx1"/>
                </a:solidFill>
              </a:rPr>
              <a:t> </a:t>
            </a:r>
            <a:r>
              <a:rPr lang="en-US" altLang="zh-CN" sz="2400" dirty="0">
                <a:solidFill>
                  <a:schemeClr val="tx1"/>
                </a:solidFill>
              </a:rPr>
              <a:t>player</a:t>
            </a:r>
            <a:r>
              <a:rPr lang="zh-CN" altLang="en-US" sz="2400" dirty="0">
                <a:solidFill>
                  <a:schemeClr val="tx1"/>
                </a:solidFill>
              </a:rPr>
              <a:t> </a:t>
            </a:r>
            <a:r>
              <a:rPr lang="en-US" altLang="zh-CN" sz="2400" dirty="0">
                <a:solidFill>
                  <a:schemeClr val="tx1"/>
                </a:solidFill>
              </a:rPr>
              <a:t>will</a:t>
            </a:r>
            <a:r>
              <a:rPr lang="zh-CN" altLang="en-US" sz="2400" dirty="0">
                <a:solidFill>
                  <a:schemeClr val="tx1"/>
                </a:solidFill>
              </a:rPr>
              <a:t> </a:t>
            </a:r>
            <a:r>
              <a:rPr lang="en-US" altLang="zh-CN" sz="2400" dirty="0">
                <a:solidFill>
                  <a:schemeClr val="tx1"/>
                </a:solidFill>
              </a:rPr>
              <a:t>choose</a:t>
            </a:r>
            <a:r>
              <a:rPr lang="zh-CN" altLang="en-US" sz="2400" dirty="0">
                <a:solidFill>
                  <a:schemeClr val="tx1"/>
                </a:solidFill>
              </a:rPr>
              <a:t> </a:t>
            </a:r>
            <a:r>
              <a:rPr lang="en-US" altLang="zh-CN" sz="2400" dirty="0">
                <a:solidFill>
                  <a:schemeClr val="tx1"/>
                </a:solidFill>
              </a:rPr>
              <a:t>tactical</a:t>
            </a:r>
            <a:r>
              <a:rPr lang="zh-CN" altLang="en-US" sz="2400" dirty="0">
                <a:solidFill>
                  <a:schemeClr val="tx1"/>
                </a:solidFill>
              </a:rPr>
              <a:t> </a:t>
            </a:r>
            <a:r>
              <a:rPr lang="en-US" altLang="zh-CN" sz="2400" dirty="0">
                <a:solidFill>
                  <a:schemeClr val="tx1"/>
                </a:solidFill>
              </a:rPr>
              <a:t>decisions</a:t>
            </a:r>
            <a:r>
              <a:rPr lang="zh-CN" altLang="en-US" sz="2400" dirty="0">
                <a:solidFill>
                  <a:schemeClr val="tx1"/>
                </a:solidFill>
              </a:rPr>
              <a:t> </a:t>
            </a:r>
            <a:r>
              <a:rPr lang="en-US" altLang="zh-CN" sz="2400" dirty="0">
                <a:solidFill>
                  <a:schemeClr val="tx1"/>
                </a:solidFill>
              </a:rPr>
              <a:t>to</a:t>
            </a:r>
            <a:r>
              <a:rPr lang="zh-CN" altLang="en-US" sz="2400" dirty="0">
                <a:solidFill>
                  <a:schemeClr val="tx1"/>
                </a:solidFill>
              </a:rPr>
              <a:t> </a:t>
            </a:r>
            <a:r>
              <a:rPr lang="en-US" altLang="zh-CN" sz="2400" dirty="0">
                <a:solidFill>
                  <a:schemeClr val="tx1"/>
                </a:solidFill>
              </a:rPr>
              <a:t>achieve</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goal</a:t>
            </a:r>
            <a:r>
              <a:rPr lang="zh-CN" altLang="en-US" sz="2400" dirty="0">
                <a:solidFill>
                  <a:schemeClr val="tx1"/>
                </a:solidFill>
              </a:rPr>
              <a:t> </a:t>
            </a:r>
            <a:r>
              <a:rPr lang="en-US" altLang="zh-CN" sz="2400" dirty="0">
                <a:solidFill>
                  <a:schemeClr val="tx1"/>
                </a:solidFill>
              </a:rPr>
              <a:t>of</a:t>
            </a:r>
            <a:r>
              <a:rPr lang="zh-CN" altLang="en-US" sz="2400" dirty="0">
                <a:solidFill>
                  <a:schemeClr val="tx1"/>
                </a:solidFill>
              </a:rPr>
              <a:t> </a:t>
            </a:r>
            <a:r>
              <a:rPr lang="en-US" altLang="zh-CN" sz="2400" dirty="0">
                <a:solidFill>
                  <a:schemeClr val="tx1"/>
                </a:solidFill>
              </a:rPr>
              <a:t>objectives</a:t>
            </a:r>
            <a:r>
              <a:rPr lang="zh-CN" altLang="en-US" sz="2400" dirty="0">
                <a:solidFill>
                  <a:schemeClr val="tx1"/>
                </a:solidFill>
              </a:rPr>
              <a:t> </a:t>
            </a:r>
            <a:r>
              <a:rPr lang="en-US" altLang="zh-CN" sz="2400" dirty="0">
                <a:solidFill>
                  <a:schemeClr val="tx1"/>
                </a:solidFill>
              </a:rPr>
              <a:t>at</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upper</a:t>
            </a:r>
            <a:r>
              <a:rPr lang="zh-CN" altLang="en-US" sz="2400" dirty="0">
                <a:solidFill>
                  <a:schemeClr val="tx1"/>
                </a:solidFill>
              </a:rPr>
              <a:t> </a:t>
            </a:r>
            <a:r>
              <a:rPr lang="en-US" altLang="zh-CN" sz="2400" dirty="0">
                <a:solidFill>
                  <a:schemeClr val="tx1"/>
                </a:solidFill>
              </a:rPr>
              <a:t>level,</a:t>
            </a:r>
            <a:r>
              <a:rPr lang="zh-CN" altLang="en-US" sz="2400" dirty="0">
                <a:solidFill>
                  <a:schemeClr val="tx1"/>
                </a:solidFill>
              </a:rPr>
              <a:t> </a:t>
            </a:r>
            <a:r>
              <a:rPr lang="en-US" altLang="zh-CN" sz="2400" dirty="0">
                <a:solidFill>
                  <a:schemeClr val="tx1"/>
                </a:solidFill>
              </a:rPr>
              <a:t>with</a:t>
            </a:r>
            <a:r>
              <a:rPr lang="zh-CN" altLang="en-US" sz="2400" dirty="0">
                <a:solidFill>
                  <a:schemeClr val="tx1"/>
                </a:solidFill>
              </a:rPr>
              <a:t> </a:t>
            </a:r>
            <a:r>
              <a:rPr lang="en-US" altLang="zh-CN" sz="2400" dirty="0">
                <a:solidFill>
                  <a:schemeClr val="tx1"/>
                </a:solidFill>
              </a:rPr>
              <a:t>-----constraints.</a:t>
            </a:r>
          </a:p>
          <a:p>
            <a:r>
              <a:rPr kumimoji="1" lang="en-US" altLang="zh-CN" dirty="0"/>
              <a:t>Why</a:t>
            </a:r>
            <a:r>
              <a:rPr kumimoji="1" lang="zh-CN" altLang="en-US" dirty="0"/>
              <a:t> </a:t>
            </a:r>
            <a:r>
              <a:rPr kumimoji="1" lang="en-US" altLang="zh-CN" dirty="0"/>
              <a:t>hard</a:t>
            </a:r>
            <a:r>
              <a:rPr kumimoji="1" lang="zh-CN" altLang="en-US" dirty="0"/>
              <a:t> </a:t>
            </a:r>
            <a:r>
              <a:rPr kumimoji="1" lang="en-US" altLang="zh-CN" dirty="0"/>
              <a:t>to</a:t>
            </a:r>
            <a:r>
              <a:rPr kumimoji="1" lang="zh-CN" altLang="en-US" dirty="0"/>
              <a:t> </a:t>
            </a:r>
            <a:r>
              <a:rPr kumimoji="1" lang="en-US" altLang="zh-CN" dirty="0"/>
              <a:t>solve: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tx1"/>
                </a:solidFill>
              </a:rPr>
              <a:t>This</a:t>
            </a:r>
            <a:r>
              <a:rPr lang="zh-CN" altLang="en-US" sz="2400" dirty="0">
                <a:solidFill>
                  <a:schemeClr val="tx1"/>
                </a:solidFill>
              </a:rPr>
              <a:t> </a:t>
            </a:r>
            <a:r>
              <a:rPr lang="en-US" altLang="zh-CN" sz="2400" dirty="0">
                <a:solidFill>
                  <a:schemeClr val="tx1"/>
                </a:solidFill>
              </a:rPr>
              <a:t>produces</a:t>
            </a:r>
            <a:r>
              <a:rPr lang="zh-CN" altLang="en-US" sz="2400" dirty="0">
                <a:solidFill>
                  <a:schemeClr val="tx1"/>
                </a:solidFill>
              </a:rPr>
              <a:t> </a:t>
            </a:r>
            <a:r>
              <a:rPr lang="en-US" altLang="zh-CN" sz="2400" dirty="0">
                <a:solidFill>
                  <a:schemeClr val="tx1"/>
                </a:solidFill>
              </a:rPr>
              <a:t>a</a:t>
            </a:r>
            <a:r>
              <a:rPr lang="zh-CN" altLang="en-US" sz="2400" dirty="0">
                <a:solidFill>
                  <a:schemeClr val="tx1"/>
                </a:solidFill>
              </a:rPr>
              <a:t> </a:t>
            </a:r>
            <a:r>
              <a:rPr kumimoji="1" lang="en-US" altLang="zh-CN" dirty="0"/>
              <a:t>GNE</a:t>
            </a:r>
            <a:r>
              <a:rPr kumimoji="1" lang="zh-CN" altLang="en-US" dirty="0"/>
              <a:t> </a:t>
            </a:r>
            <a:r>
              <a:rPr kumimoji="1" lang="en-US" altLang="zh-CN" dirty="0"/>
              <a:t>with</a:t>
            </a:r>
            <a:r>
              <a:rPr kumimoji="1" lang="zh-CN" altLang="en-US" dirty="0"/>
              <a:t> </a:t>
            </a:r>
            <a:r>
              <a:rPr kumimoji="1" lang="en-US" altLang="zh-CN" dirty="0"/>
              <a:t>equilibrium</a:t>
            </a:r>
            <a:r>
              <a:rPr kumimoji="1" lang="zh-CN" altLang="en-US" dirty="0"/>
              <a:t> </a:t>
            </a:r>
            <a:r>
              <a:rPr kumimoji="1" lang="en-US" altLang="zh-CN" dirty="0"/>
              <a:t>constraints that</a:t>
            </a:r>
            <a:r>
              <a:rPr kumimoji="1" lang="zh-CN" altLang="en-US" dirty="0"/>
              <a:t> </a:t>
            </a:r>
            <a:r>
              <a:rPr kumimoji="1" lang="en-US" altLang="zh-CN" dirty="0"/>
              <a:t>captures</a:t>
            </a:r>
            <a:r>
              <a:rPr kumimoji="1" lang="zh-CN" altLang="en-US" dirty="0"/>
              <a:t> </a:t>
            </a:r>
            <a:r>
              <a:rPr kumimoji="1" lang="en-US" altLang="zh-CN" dirty="0"/>
              <a:t>market</a:t>
            </a:r>
            <a:r>
              <a:rPr kumimoji="1" lang="zh-CN" altLang="en-US" dirty="0"/>
              <a:t> </a:t>
            </a:r>
            <a:r>
              <a:rPr kumimoji="1" lang="en-US" altLang="zh-CN" dirty="0"/>
              <a:t>dynamics.</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tx1"/>
                </a:solidFill>
              </a:rPr>
              <a:t>I</a:t>
            </a:r>
            <a:r>
              <a:rPr lang="zh-CN" altLang="en-US" sz="2400" dirty="0">
                <a:solidFill>
                  <a:schemeClr val="tx1"/>
                </a:solidFill>
              </a:rPr>
              <a:t> </a:t>
            </a:r>
            <a:r>
              <a:rPr lang="en-US" altLang="zh-CN" sz="2400" dirty="0">
                <a:solidFill>
                  <a:schemeClr val="tx1"/>
                </a:solidFill>
              </a:rPr>
              <a:t>propose</a:t>
            </a:r>
            <a:r>
              <a:rPr lang="zh-CN" altLang="en-US" sz="2400" dirty="0">
                <a:solidFill>
                  <a:schemeClr val="tx1"/>
                </a:solidFill>
              </a:rPr>
              <a:t> </a:t>
            </a:r>
            <a:r>
              <a:rPr lang="en-US" altLang="zh-CN" sz="2400" dirty="0">
                <a:solidFill>
                  <a:schemeClr val="tx1"/>
                </a:solidFill>
              </a:rPr>
              <a:t>a</a:t>
            </a:r>
            <a:r>
              <a:rPr lang="zh-CN" altLang="en-US" sz="2400" dirty="0">
                <a:solidFill>
                  <a:schemeClr val="tx1"/>
                </a:solidFill>
              </a:rPr>
              <a:t> </a:t>
            </a:r>
            <a:r>
              <a:rPr lang="en-US" altLang="zh-CN" sz="2400" dirty="0">
                <a:solidFill>
                  <a:schemeClr val="tx1"/>
                </a:solidFill>
              </a:rPr>
              <a:t>tailored</a:t>
            </a:r>
            <a:r>
              <a:rPr lang="zh-CN" altLang="en-US" sz="2400" dirty="0">
                <a:solidFill>
                  <a:schemeClr val="tx1"/>
                </a:solidFill>
              </a:rPr>
              <a:t> </a:t>
            </a:r>
            <a:r>
              <a:rPr lang="en-US" altLang="zh-CN" sz="2400" dirty="0">
                <a:solidFill>
                  <a:schemeClr val="tx1"/>
                </a:solidFill>
              </a:rPr>
              <a:t>algorithm</a:t>
            </a:r>
            <a:r>
              <a:rPr lang="zh-CN" altLang="en-US" sz="2400" dirty="0">
                <a:solidFill>
                  <a:schemeClr val="tx1"/>
                </a:solidFill>
              </a:rPr>
              <a:t> </a:t>
            </a:r>
            <a:r>
              <a:rPr lang="en-US" altLang="zh-CN" sz="2400" dirty="0">
                <a:solidFill>
                  <a:schemeClr val="tx1"/>
                </a:solidFill>
              </a:rPr>
              <a:t>to</a:t>
            </a:r>
            <a:r>
              <a:rPr lang="zh-CN" altLang="en-US" sz="2400" dirty="0">
                <a:solidFill>
                  <a:schemeClr val="tx1"/>
                </a:solidFill>
              </a:rPr>
              <a:t> </a:t>
            </a:r>
            <a:r>
              <a:rPr lang="en-US" altLang="zh-CN" sz="2400" dirty="0">
                <a:solidFill>
                  <a:schemeClr val="tx1"/>
                </a:solidFill>
              </a:rPr>
              <a:t>solve</a:t>
            </a:r>
            <a:r>
              <a:rPr lang="zh-CN" altLang="en-US" sz="2400" dirty="0">
                <a:solidFill>
                  <a:schemeClr val="tx1"/>
                </a:solidFill>
              </a:rPr>
              <a:t> </a:t>
            </a:r>
            <a:r>
              <a:rPr lang="en-US" altLang="zh-CN" sz="2400" dirty="0">
                <a:solidFill>
                  <a:schemeClr val="tx1"/>
                </a:solidFill>
              </a:rPr>
              <a:t>it</a:t>
            </a:r>
            <a:r>
              <a:rPr lang="zh-CN" altLang="en-US" sz="2400" dirty="0">
                <a:solidFill>
                  <a:schemeClr val="tx1"/>
                </a:solidFill>
              </a:rPr>
              <a:t> </a:t>
            </a:r>
            <a:r>
              <a:rPr lang="en-US" altLang="zh-CN" sz="2400" dirty="0">
                <a:solidFill>
                  <a:schemeClr val="tx1"/>
                </a:solidFill>
              </a:rPr>
              <a:t>within</a:t>
            </a:r>
            <a:r>
              <a:rPr lang="zh-CN" altLang="en-US" sz="2400" dirty="0">
                <a:solidFill>
                  <a:schemeClr val="tx1"/>
                </a:solidFill>
              </a:rPr>
              <a:t> </a:t>
            </a:r>
            <a:r>
              <a:rPr lang="en-US" altLang="zh-CN" sz="2400" dirty="0">
                <a:solidFill>
                  <a:schemeClr val="tx1"/>
                </a:solidFill>
              </a:rPr>
              <a:t>minutes.</a:t>
            </a:r>
            <a:endParaRPr kumimoji="1" lang="en-US" altLang="zh-CN" dirty="0"/>
          </a:p>
          <a:p>
            <a:r>
              <a:rPr kumimoji="1" lang="en-US" altLang="zh-CN" dirty="0"/>
              <a:t>Update</a:t>
            </a:r>
            <a:r>
              <a:rPr kumimoji="1" lang="zh-CN" altLang="en-US" dirty="0"/>
              <a:t> </a:t>
            </a:r>
            <a:r>
              <a:rPr kumimoji="1" lang="en-US" altLang="zh-CN" dirty="0"/>
              <a:t>all</a:t>
            </a:r>
            <a:r>
              <a:rPr kumimoji="1" lang="zh-CN" altLang="en-US" dirty="0"/>
              <a:t> </a:t>
            </a:r>
            <a:r>
              <a:rPr kumimoji="1" lang="en-US" altLang="zh-CN" dirty="0"/>
              <a:t>operator</a:t>
            </a:r>
            <a:r>
              <a:rPr kumimoji="1" lang="zh-CN" altLang="en-US" dirty="0"/>
              <a:t> </a:t>
            </a:r>
            <a:r>
              <a:rPr kumimoji="1" lang="en-US" altLang="zh-CN" dirty="0"/>
              <a:t>decision</a:t>
            </a:r>
            <a:r>
              <a:rPr kumimoji="1" lang="zh-CN" altLang="en-US" dirty="0"/>
              <a:t> </a:t>
            </a:r>
            <a:r>
              <a:rPr kumimoji="1" lang="en-US" altLang="zh-CN" dirty="0"/>
              <a:t>simultaneously</a:t>
            </a:r>
            <a:r>
              <a:rPr kumimoji="1" lang="zh-CN" altLang="en-US" dirty="0"/>
              <a:t> </a:t>
            </a:r>
            <a:r>
              <a:rPr kumimoji="1" lang="en-US" altLang="zh-CN" dirty="0"/>
              <a:t>instead</a:t>
            </a:r>
            <a:r>
              <a:rPr kumimoji="1" lang="zh-CN" altLang="en-US" dirty="0"/>
              <a:t> </a:t>
            </a:r>
            <a:r>
              <a:rPr kumimoji="1" lang="en-US" altLang="zh-CN" dirty="0"/>
              <a:t>of</a:t>
            </a:r>
            <a:r>
              <a:rPr kumimoji="1" lang="zh-CN" altLang="en-US" dirty="0"/>
              <a:t> </a:t>
            </a:r>
            <a:r>
              <a:rPr kumimoji="1" lang="en-US" altLang="zh-CN" dirty="0"/>
              <a:t>iteratively</a:t>
            </a:r>
            <a:r>
              <a:rPr kumimoji="1" lang="zh-CN" altLang="en-US" dirty="0"/>
              <a:t> </a:t>
            </a:r>
            <a:r>
              <a:rPr kumimoji="1" lang="en-US" altLang="zh-CN" dirty="0"/>
              <a:t>updating</a:t>
            </a:r>
            <a:r>
              <a:rPr kumimoji="1" lang="zh-CN" altLang="en-US" dirty="0"/>
              <a:t> </a:t>
            </a:r>
            <a:r>
              <a:rPr kumimoji="1" lang="en-US" altLang="zh-CN" dirty="0"/>
              <a:t>each</a:t>
            </a:r>
            <a:r>
              <a:rPr kumimoji="1" lang="zh-CN" altLang="en-US" dirty="0"/>
              <a:t> </a:t>
            </a:r>
            <a:r>
              <a:rPr kumimoji="1" lang="en-US" altLang="zh-CN" dirty="0"/>
              <a:t>one.</a:t>
            </a:r>
          </a:p>
          <a:p>
            <a:endParaRPr lang="en-US" altLang="zh-CN" sz="2400" dirty="0">
              <a:solidFill>
                <a:schemeClr val="tx1"/>
              </a:solidFill>
            </a:endParaRPr>
          </a:p>
        </p:txBody>
      </p:sp>
      <p:sp>
        <p:nvSpPr>
          <p:cNvPr id="4" name="灯片编号占位符 3"/>
          <p:cNvSpPr>
            <a:spLocks noGrp="1"/>
          </p:cNvSpPr>
          <p:nvPr>
            <p:ph type="sldNum" sz="quarter" idx="5"/>
          </p:nvPr>
        </p:nvSpPr>
        <p:spPr/>
        <p:txBody>
          <a:bodyPr/>
          <a:lstStyle/>
          <a:p>
            <a:fld id="{1266D17A-7AE3-8442-8278-12482E520BAC}" type="slidenum">
              <a:rPr kumimoji="1" lang="zh-CN" altLang="en-US" smtClean="0"/>
              <a:t>14</a:t>
            </a:fld>
            <a:endParaRPr kumimoji="1" lang="zh-CN" altLang="en-US"/>
          </a:p>
        </p:txBody>
      </p:sp>
    </p:spTree>
    <p:extLst>
      <p:ext uri="{BB962C8B-B14F-4D97-AF65-F5344CB8AC3E}">
        <p14:creationId xmlns:p14="http://schemas.microsoft.com/office/powerpoint/2010/main" val="4008921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a:t>
            </a:r>
            <a:r>
              <a:rPr kumimoji="1" lang="zh-CN" altLang="en-US" dirty="0"/>
              <a:t> </a:t>
            </a:r>
            <a:r>
              <a:rPr kumimoji="1" lang="en-US" altLang="zh-CN" dirty="0"/>
              <a:t>that</a:t>
            </a:r>
            <a:r>
              <a:rPr kumimoji="1" lang="zh-CN" altLang="en-US" dirty="0"/>
              <a:t> </a:t>
            </a:r>
            <a:r>
              <a:rPr kumimoji="1" lang="en-US" altLang="zh-CN" dirty="0"/>
              <a:t>was</a:t>
            </a:r>
            <a:r>
              <a:rPr kumimoji="1" lang="zh-CN" altLang="en-US" dirty="0"/>
              <a:t> </a:t>
            </a:r>
            <a:r>
              <a:rPr kumimoji="1" lang="en-US" altLang="zh-CN" dirty="0"/>
              <a:t>the</a:t>
            </a:r>
            <a:r>
              <a:rPr kumimoji="1" lang="zh-CN" altLang="en-US" dirty="0"/>
              <a:t> </a:t>
            </a:r>
            <a:r>
              <a:rPr kumimoji="1" lang="en-US" altLang="zh-CN" dirty="0"/>
              <a:t>structure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dynamic</a:t>
            </a:r>
            <a:r>
              <a:rPr kumimoji="1" lang="zh-CN" altLang="en-US" dirty="0"/>
              <a:t> </a:t>
            </a:r>
            <a:r>
              <a:rPr kumimoji="1" lang="en-US" altLang="zh-CN" dirty="0"/>
              <a:t>game.</a:t>
            </a:r>
          </a:p>
          <a:p>
            <a:r>
              <a:rPr kumimoji="1" lang="en-US" altLang="zh-CN" dirty="0"/>
              <a:t>Now,</a:t>
            </a:r>
            <a:r>
              <a:rPr kumimoji="1" lang="zh-CN" altLang="en-US" dirty="0"/>
              <a:t> </a:t>
            </a:r>
            <a:r>
              <a:rPr kumimoji="1" lang="en-US" altLang="zh-CN" dirty="0"/>
              <a:t>to</a:t>
            </a:r>
            <a:r>
              <a:rPr kumimoji="1" lang="zh-CN" altLang="en-US" dirty="0"/>
              <a:t> </a:t>
            </a:r>
            <a:r>
              <a:rPr kumimoji="1" lang="en-US" altLang="zh-CN" dirty="0"/>
              <a:t>analyze</a:t>
            </a:r>
            <a:r>
              <a:rPr kumimoji="1" lang="zh-CN" altLang="en-US" dirty="0"/>
              <a:t> </a:t>
            </a:r>
            <a:r>
              <a:rPr kumimoji="1" lang="en-US" altLang="zh-CN" dirty="0"/>
              <a:t>the</a:t>
            </a:r>
            <a:r>
              <a:rPr kumimoji="1" lang="zh-CN" altLang="en-US" dirty="0"/>
              <a:t> </a:t>
            </a:r>
            <a:r>
              <a:rPr kumimoji="1" lang="en-US" altLang="zh-CN" dirty="0"/>
              <a:t>possible</a:t>
            </a:r>
            <a:r>
              <a:rPr kumimoji="1" lang="zh-CN" altLang="en-US" dirty="0"/>
              <a:t> </a:t>
            </a:r>
            <a:r>
              <a:rPr kumimoji="1" lang="en-US" altLang="zh-CN" dirty="0"/>
              <a:t>results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game,</a:t>
            </a:r>
            <a:r>
              <a:rPr kumimoji="1" lang="zh-CN" altLang="en-US" dirty="0"/>
              <a:t> </a:t>
            </a:r>
            <a:r>
              <a:rPr kumimoji="1" lang="en-US" altLang="zh-CN" dirty="0"/>
              <a:t>we</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define</a:t>
            </a:r>
            <a:r>
              <a:rPr kumimoji="1" lang="zh-CN" altLang="en-US" dirty="0"/>
              <a:t> </a:t>
            </a:r>
            <a:r>
              <a:rPr kumimoji="1" lang="en-US" altLang="zh-CN" dirty="0"/>
              <a:t>two</a:t>
            </a:r>
            <a:r>
              <a:rPr kumimoji="1" lang="zh-CN" altLang="en-US" dirty="0"/>
              <a:t> </a:t>
            </a:r>
            <a:r>
              <a:rPr kumimoji="1" lang="en-US" altLang="zh-CN" dirty="0" err="1"/>
              <a:t>nash</a:t>
            </a:r>
            <a:r>
              <a:rPr kumimoji="1" lang="zh-CN" altLang="en-US" dirty="0"/>
              <a:t> </a:t>
            </a:r>
            <a:r>
              <a:rPr kumimoji="1" lang="en-US" altLang="zh-CN" dirty="0"/>
              <a:t>equilibria.</a:t>
            </a:r>
            <a:r>
              <a:rPr kumimoji="1" lang="zh-CN" altLang="en-US" dirty="0"/>
              <a:t> </a:t>
            </a:r>
            <a:endParaRPr kumimoji="1" lang="en-US" altLang="zh-CN" dirty="0"/>
          </a:p>
          <a:p>
            <a:endParaRPr kumimoji="1" lang="en-US" altLang="zh-CN" dirty="0"/>
          </a:p>
          <a:p>
            <a:r>
              <a:rPr kumimoji="1" lang="en-US" altLang="zh-CN" dirty="0"/>
              <a:t>We</a:t>
            </a:r>
            <a:r>
              <a:rPr kumimoji="1" lang="zh-CN" altLang="en-US" dirty="0"/>
              <a:t> </a:t>
            </a:r>
            <a:r>
              <a:rPr kumimoji="1" lang="en-US" altLang="zh-CN" dirty="0"/>
              <a:t>SAY</a:t>
            </a:r>
            <a:r>
              <a:rPr kumimoji="1" lang="zh-CN" altLang="en-US" dirty="0"/>
              <a:t> </a:t>
            </a:r>
            <a:r>
              <a:rPr kumimoji="1" lang="en-US" altLang="zh-CN" dirty="0"/>
              <a:t>an</a:t>
            </a:r>
            <a:r>
              <a:rPr kumimoji="1" lang="zh-CN" altLang="en-US" dirty="0"/>
              <a:t> </a:t>
            </a:r>
            <a:r>
              <a:rPr kumimoji="1" lang="en-US" altLang="zh-CN" dirty="0"/>
              <a:t>action</a:t>
            </a:r>
            <a:r>
              <a:rPr kumimoji="1" lang="zh-CN" altLang="en-US" dirty="0"/>
              <a:t> </a:t>
            </a:r>
            <a:r>
              <a:rPr kumimoji="1" lang="en-US" altLang="zh-CN" dirty="0"/>
              <a:t>profile</a:t>
            </a:r>
            <a:r>
              <a:rPr kumimoji="1" lang="zh-CN" altLang="en-US" dirty="0"/>
              <a:t> </a:t>
            </a:r>
            <a:r>
              <a:rPr kumimoji="1" lang="en-US" altLang="zh-CN" dirty="0"/>
              <a:t>-----,</a:t>
            </a:r>
            <a:r>
              <a:rPr kumimoji="1" lang="zh-CN" altLang="en-US" dirty="0"/>
              <a:t> </a:t>
            </a:r>
            <a:r>
              <a:rPr kumimoji="1" lang="en-US" altLang="zh-CN" dirty="0"/>
              <a:t>for</a:t>
            </a:r>
            <a:r>
              <a:rPr kumimoji="1" lang="zh-CN" altLang="en-US" dirty="0"/>
              <a:t> </a:t>
            </a:r>
            <a:r>
              <a:rPr kumimoji="1" lang="en-US" altLang="zh-CN" dirty="0"/>
              <a:t>any</a:t>
            </a:r>
            <a:r>
              <a:rPr kumimoji="1" lang="zh-CN" altLang="en-US" dirty="0"/>
              <a:t> </a:t>
            </a:r>
            <a:r>
              <a:rPr kumimoji="1" lang="en-US" altLang="zh-CN" dirty="0"/>
              <a:t>------,</a:t>
            </a:r>
            <a:r>
              <a:rPr kumimoji="1" lang="zh-CN" altLang="en-US" dirty="0"/>
              <a:t> </a:t>
            </a:r>
            <a:r>
              <a:rPr kumimoji="1" lang="en-US" altLang="zh-CN" dirty="0"/>
              <a:t>which</a:t>
            </a:r>
            <a:r>
              <a:rPr kumimoji="1" lang="zh-CN" altLang="en-US" dirty="0"/>
              <a:t> </a:t>
            </a:r>
            <a:r>
              <a:rPr kumimoji="1" lang="en-US" altLang="zh-CN" dirty="0"/>
              <a:t>means</a:t>
            </a:r>
            <a:r>
              <a:rPr kumimoji="1" lang="zh-CN" altLang="en-US" dirty="0"/>
              <a:t> </a:t>
            </a:r>
            <a:r>
              <a:rPr kumimoji="1" lang="en-US" altLang="zh-CN" dirty="0"/>
              <a:t>it</a:t>
            </a:r>
            <a:r>
              <a:rPr kumimoji="1" lang="zh-CN" altLang="en-US" dirty="0"/>
              <a:t> </a:t>
            </a:r>
            <a:r>
              <a:rPr kumimoji="1" lang="en-US" altLang="zh-CN" dirty="0"/>
              <a:t>has</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performance</a:t>
            </a:r>
            <a:r>
              <a:rPr kumimoji="1" lang="zh-CN" altLang="en-US" dirty="0"/>
              <a:t> </a:t>
            </a:r>
            <a:r>
              <a:rPr kumimoji="1" lang="en-US" altLang="zh-CN" dirty="0"/>
              <a:t>------</a:t>
            </a:r>
            <a:r>
              <a:rPr kumimoji="1" lang="zh-CN" altLang="en-US" dirty="0"/>
              <a:t> </a:t>
            </a:r>
            <a:r>
              <a:rPr kumimoji="1" lang="en-US" altLang="zh-CN" dirty="0"/>
              <a:t>compared</a:t>
            </a:r>
            <a:r>
              <a:rPr kumimoji="1" lang="zh-CN" altLang="en-US" dirty="0"/>
              <a:t> </a:t>
            </a:r>
            <a:r>
              <a:rPr kumimoji="1" lang="en-US" altLang="zh-CN" dirty="0"/>
              <a:t>to</a:t>
            </a:r>
            <a:r>
              <a:rPr kumimoji="1" lang="zh-CN" altLang="en-US" dirty="0"/>
              <a:t> </a:t>
            </a:r>
            <a:r>
              <a:rPr kumimoji="1" lang="en-US" altLang="zh-CN" dirty="0"/>
              <a:t>other</a:t>
            </a:r>
            <a:r>
              <a:rPr kumimoji="1" lang="zh-CN" altLang="en-US" dirty="0"/>
              <a:t> </a:t>
            </a:r>
            <a:r>
              <a:rPr kumimoji="1" lang="en-US" altLang="zh-CN" dirty="0"/>
              <a:t>actions.</a:t>
            </a:r>
          </a:p>
          <a:p>
            <a:endParaRPr kumimoji="1" lang="en-US" altLang="zh-CN" dirty="0"/>
          </a:p>
          <a:p>
            <a:r>
              <a:rPr kumimoji="1" lang="en-US" altLang="zh-CN" dirty="0"/>
              <a:t>The</a:t>
            </a:r>
            <a:r>
              <a:rPr kumimoji="1" lang="zh-CN" altLang="en-US" dirty="0"/>
              <a:t> </a:t>
            </a:r>
            <a:r>
              <a:rPr kumimoji="1" lang="en-US" altLang="zh-CN" dirty="0"/>
              <a:t>most</a:t>
            </a:r>
            <a:r>
              <a:rPr kumimoji="1" lang="zh-CN" altLang="en-US" dirty="0"/>
              <a:t> </a:t>
            </a:r>
            <a:r>
              <a:rPr kumimoji="1" lang="en-US" altLang="zh-CN" dirty="0"/>
              <a:t>important</a:t>
            </a:r>
            <a:r>
              <a:rPr kumimoji="1" lang="zh-CN" altLang="en-US" dirty="0"/>
              <a:t> </a:t>
            </a:r>
            <a:r>
              <a:rPr kumimoji="1" lang="en-US" altLang="zh-CN" dirty="0"/>
              <a:t>thing</a:t>
            </a:r>
            <a:r>
              <a:rPr kumimoji="1" lang="zh-CN" altLang="en-US" dirty="0"/>
              <a:t> </a:t>
            </a:r>
            <a:r>
              <a:rPr kumimoji="1" lang="en-US" altLang="zh-CN" dirty="0"/>
              <a:t>to</a:t>
            </a:r>
            <a:r>
              <a:rPr kumimoji="1" lang="zh-CN" altLang="en-US" dirty="0"/>
              <a:t> </a:t>
            </a:r>
            <a:r>
              <a:rPr kumimoji="1" lang="en-US" altLang="zh-CN" dirty="0"/>
              <a:t>remember</a:t>
            </a:r>
            <a:r>
              <a:rPr kumimoji="1" lang="zh-CN" altLang="en-US" dirty="0"/>
              <a:t> </a:t>
            </a:r>
            <a:r>
              <a:rPr kumimoji="1" lang="en-US" altLang="zh-CN" dirty="0"/>
              <a:t>here</a:t>
            </a:r>
            <a:r>
              <a:rPr kumimoji="1" lang="zh-CN" altLang="en-US" dirty="0"/>
              <a:t> </a:t>
            </a:r>
            <a:r>
              <a:rPr kumimoji="1" lang="en-US" altLang="zh-CN" dirty="0"/>
              <a:t>is</a:t>
            </a:r>
            <a:r>
              <a:rPr kumimoji="1" lang="zh-CN" altLang="en-US" dirty="0"/>
              <a:t> </a:t>
            </a:r>
            <a:r>
              <a:rPr kumimoji="1" lang="en-US" altLang="zh-CN" dirty="0"/>
              <a:t>that</a:t>
            </a:r>
            <a:r>
              <a:rPr kumimoji="1" lang="zh-CN" altLang="en-US" dirty="0"/>
              <a:t> </a:t>
            </a:r>
            <a:r>
              <a:rPr kumimoji="1" lang="en-US" altLang="zh-CN" dirty="0"/>
              <a:t>NEWP</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possible</a:t>
            </a:r>
            <a:r>
              <a:rPr kumimoji="1" lang="zh-CN" altLang="en-US" dirty="0"/>
              <a:t> </a:t>
            </a:r>
            <a:r>
              <a:rPr kumimoji="1" lang="en-US" altLang="zh-CN" dirty="0"/>
              <a:t>flexible</a:t>
            </a:r>
            <a:r>
              <a:rPr kumimoji="1" lang="zh-CN" altLang="en-US" dirty="0"/>
              <a:t> </a:t>
            </a:r>
            <a:r>
              <a:rPr kumimoji="1" lang="en-US" altLang="zh-CN" dirty="0"/>
              <a:t>case,</a:t>
            </a:r>
            <a:r>
              <a:rPr kumimoji="1" lang="zh-CN" altLang="en-US" dirty="0"/>
              <a:t> </a:t>
            </a:r>
            <a:r>
              <a:rPr kumimoji="1" lang="en-US" altLang="zh-CN" dirty="0"/>
              <a:t>while</a:t>
            </a:r>
            <a:r>
              <a:rPr kumimoji="1" lang="zh-CN" altLang="en-US" dirty="0"/>
              <a:t> </a:t>
            </a:r>
            <a:r>
              <a:rPr kumimoji="1" lang="en-US" altLang="zh-CN" dirty="0"/>
              <a:t>NESP</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stable</a:t>
            </a:r>
            <a:r>
              <a:rPr kumimoji="1" lang="zh-CN" altLang="en-US" dirty="0"/>
              <a:t> </a:t>
            </a:r>
            <a:r>
              <a:rPr kumimoji="1" lang="en-US" altLang="zh-CN" dirty="0"/>
              <a:t>and</a:t>
            </a:r>
            <a:r>
              <a:rPr kumimoji="1" lang="zh-CN" altLang="en-US" dirty="0"/>
              <a:t> </a:t>
            </a:r>
            <a:r>
              <a:rPr kumimoji="1" lang="en-US" altLang="zh-CN" dirty="0"/>
              <a:t>more</a:t>
            </a:r>
            <a:r>
              <a:rPr kumimoji="1" lang="zh-CN" altLang="en-US" dirty="0"/>
              <a:t> </a:t>
            </a:r>
            <a:r>
              <a:rPr kumimoji="1" lang="en-US" altLang="zh-CN" dirty="0"/>
              <a:t>likely</a:t>
            </a:r>
            <a:r>
              <a:rPr kumimoji="1" lang="zh-CN" altLang="en-US" dirty="0"/>
              <a:t> </a:t>
            </a:r>
            <a:r>
              <a:rPr kumimoji="1" lang="en-US" altLang="zh-CN" dirty="0"/>
              <a:t>to</a:t>
            </a:r>
            <a:r>
              <a:rPr kumimoji="1" lang="zh-CN" altLang="en-US" dirty="0"/>
              <a:t> </a:t>
            </a:r>
            <a:r>
              <a:rPr kumimoji="1" lang="en-US" altLang="zh-CN" dirty="0"/>
              <a:t>happen</a:t>
            </a:r>
            <a:r>
              <a:rPr kumimoji="1" lang="zh-CN" altLang="en-US" dirty="0"/>
              <a:t> </a:t>
            </a:r>
            <a:r>
              <a:rPr kumimoji="1" lang="en-US" altLang="zh-CN" dirty="0"/>
              <a:t>if</a:t>
            </a:r>
            <a:r>
              <a:rPr kumimoji="1" lang="zh-CN" altLang="en-US" dirty="0"/>
              <a:t> </a:t>
            </a:r>
            <a:r>
              <a:rPr kumimoji="1" lang="en-US" altLang="zh-CN" dirty="0"/>
              <a:t>exists.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URWPalladioL"/>
              </a:rPr>
              <a:t>Please</a:t>
            </a:r>
            <a:r>
              <a:rPr lang="zh-CN" altLang="en-US" sz="1800" dirty="0">
                <a:effectLst/>
                <a:latin typeface="URWPalladioL"/>
              </a:rPr>
              <a:t> </a:t>
            </a:r>
            <a:r>
              <a:rPr lang="en-US" altLang="zh-CN" sz="1800" dirty="0">
                <a:effectLst/>
                <a:latin typeface="URWPalladioL"/>
              </a:rPr>
              <a:t>note that the existence and uniqueness of both</a:t>
            </a:r>
            <a:r>
              <a:rPr lang="zh-CN" altLang="en-US" sz="1800" dirty="0">
                <a:effectLst/>
                <a:latin typeface="URWPalladioL"/>
              </a:rPr>
              <a:t> </a:t>
            </a:r>
            <a:r>
              <a:rPr lang="en-US" altLang="zh-CN" sz="1800" dirty="0" err="1">
                <a:effectLst/>
                <a:latin typeface="URWPalladioL"/>
              </a:rPr>
              <a:t>nash</a:t>
            </a:r>
            <a:r>
              <a:rPr lang="en-US" altLang="zh-CN" sz="1800" dirty="0">
                <a:effectLst/>
                <a:latin typeface="URWPalladioL"/>
              </a:rPr>
              <a:t> equilibria depend on the payoff vectors emerged from the lower-level game, which itself is built on complicated market dynamics. </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1266D17A-7AE3-8442-8278-12482E520BAC}" type="slidenum">
              <a:rPr kumimoji="1" lang="zh-CN" altLang="en-US" smtClean="0"/>
              <a:t>15</a:t>
            </a:fld>
            <a:endParaRPr kumimoji="1" lang="zh-CN" altLang="en-US"/>
          </a:p>
        </p:txBody>
      </p:sp>
    </p:spTree>
    <p:extLst>
      <p:ext uri="{BB962C8B-B14F-4D97-AF65-F5344CB8AC3E}">
        <p14:creationId xmlns:p14="http://schemas.microsoft.com/office/powerpoint/2010/main" val="1687065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F2535-8A03-4119-B722-FEDF83D198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E13AE-1AE8-2006-6E42-A3005418675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CB0776A-9450-7677-4920-50F9A5E594CC}"/>
              </a:ext>
            </a:extLst>
          </p:cNvPr>
          <p:cNvSpPr>
            <a:spLocks noGrp="1"/>
          </p:cNvSpPr>
          <p:nvPr>
            <p:ph type="body" idx="1"/>
          </p:nvPr>
        </p:nvSpPr>
        <p:spPr/>
        <p:txBody>
          <a:bodyPr/>
          <a:lstStyle/>
          <a:p>
            <a:pPr defTabSz="483306">
              <a:defRPr/>
            </a:pPr>
            <a:r>
              <a:rPr lang="en-US" altLang="zh-CN" dirty="0"/>
              <a:t>To</a:t>
            </a:r>
            <a:r>
              <a:rPr lang="zh-CN" altLang="en-US" dirty="0"/>
              <a:t> </a:t>
            </a:r>
            <a:r>
              <a:rPr lang="en-US" altLang="zh-CN" dirty="0"/>
              <a:t>see</a:t>
            </a:r>
            <a:r>
              <a:rPr lang="zh-CN" altLang="en-US" dirty="0"/>
              <a:t> </a:t>
            </a:r>
            <a:r>
              <a:rPr lang="en-US" altLang="zh-CN" dirty="0"/>
              <a:t>how</a:t>
            </a:r>
            <a:r>
              <a:rPr lang="zh-CN" altLang="en-US" dirty="0"/>
              <a:t> </a:t>
            </a:r>
            <a:r>
              <a:rPr lang="en-US" altLang="zh-CN" dirty="0"/>
              <a:t>our</a:t>
            </a:r>
            <a:r>
              <a:rPr lang="zh-CN" altLang="en-US" dirty="0"/>
              <a:t> </a:t>
            </a:r>
            <a:r>
              <a:rPr lang="en-US" altLang="zh-CN" dirty="0"/>
              <a:t>model</a:t>
            </a:r>
            <a:r>
              <a:rPr lang="zh-CN" altLang="en-US" dirty="0"/>
              <a:t> </a:t>
            </a:r>
            <a:r>
              <a:rPr lang="en-US" altLang="zh-CN" dirty="0"/>
              <a:t>performs</a:t>
            </a:r>
            <a:r>
              <a:rPr lang="zh-CN" altLang="en-US" dirty="0"/>
              <a:t> </a:t>
            </a:r>
            <a:r>
              <a:rPr lang="en-US" altLang="zh-CN" dirty="0"/>
              <a:t>in</a:t>
            </a:r>
            <a:r>
              <a:rPr lang="zh-CN" altLang="en-US" dirty="0"/>
              <a:t> </a:t>
            </a:r>
            <a:r>
              <a:rPr lang="en-US" altLang="zh-CN" dirty="0"/>
              <a:t>the</a:t>
            </a:r>
            <a:r>
              <a:rPr lang="zh-CN" altLang="en-US" dirty="0"/>
              <a:t> </a:t>
            </a:r>
            <a:r>
              <a:rPr lang="en-US" altLang="zh-CN" dirty="0"/>
              <a:t>real</a:t>
            </a:r>
            <a:r>
              <a:rPr lang="zh-CN" altLang="en-US" dirty="0"/>
              <a:t> </a:t>
            </a:r>
            <a:r>
              <a:rPr lang="en-US" altLang="zh-CN" dirty="0"/>
              <a:t>world,</a:t>
            </a:r>
            <a:r>
              <a:rPr lang="zh-CN" altLang="en-US" dirty="0"/>
              <a:t> </a:t>
            </a:r>
            <a:r>
              <a:rPr lang="en-US" altLang="zh-CN" dirty="0"/>
              <a:t>we</a:t>
            </a:r>
            <a:r>
              <a:rPr lang="zh-CN" altLang="en-US" dirty="0"/>
              <a:t> </a:t>
            </a:r>
            <a:r>
              <a:rPr lang="en-US" altLang="zh-CN" dirty="0"/>
              <a:t>consider</a:t>
            </a:r>
            <a:r>
              <a:rPr lang="zh-CN" altLang="en-US" dirty="0"/>
              <a:t> </a:t>
            </a:r>
            <a:r>
              <a:rPr lang="en-US" altLang="zh-CN" dirty="0"/>
              <a:t>a</a:t>
            </a:r>
            <a:r>
              <a:rPr lang="zh-CN" altLang="en-US" dirty="0"/>
              <a:t> </a:t>
            </a:r>
            <a:r>
              <a:rPr lang="en-US" altLang="zh-CN" dirty="0"/>
              <a:t>case</a:t>
            </a:r>
            <a:r>
              <a:rPr lang="zh-CN" altLang="en-US" dirty="0"/>
              <a:t> </a:t>
            </a:r>
            <a:r>
              <a:rPr lang="en-US" altLang="zh-CN" dirty="0"/>
              <a:t>study</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t>
            </a:r>
          </a:p>
          <a:p>
            <a:pPr defTabSz="483306">
              <a:defRPr/>
            </a:pPr>
            <a:endParaRPr lang="en-US" altLang="zh-CN" dirty="0"/>
          </a:p>
          <a:p>
            <a:pPr defTabSz="483306">
              <a:defRPr/>
            </a:pPr>
            <a:r>
              <a:rPr lang="en-US" altLang="zh-CN" dirty="0"/>
              <a:t>At</a:t>
            </a:r>
            <a:r>
              <a:rPr lang="zh-CN" altLang="en-US" dirty="0"/>
              <a:t> </a:t>
            </a:r>
            <a:r>
              <a:rPr lang="en-US" altLang="zh-CN" dirty="0"/>
              <a:t>its</a:t>
            </a:r>
            <a:r>
              <a:rPr lang="zh-CN" altLang="en-US" dirty="0"/>
              <a:t> </a:t>
            </a:r>
            <a:r>
              <a:rPr lang="en-US" altLang="zh-CN" dirty="0"/>
              <a:t>peak,</a:t>
            </a:r>
            <a:r>
              <a:rPr lang="zh-CN" altLang="en-US" dirty="0"/>
              <a:t> </a:t>
            </a:r>
            <a:endParaRPr lang="en-US" altLang="zh-CN" dirty="0"/>
          </a:p>
        </p:txBody>
      </p:sp>
      <p:sp>
        <p:nvSpPr>
          <p:cNvPr id="4" name="Slide Number Placeholder 3">
            <a:extLst>
              <a:ext uri="{FF2B5EF4-FFF2-40B4-BE49-F238E27FC236}">
                <a16:creationId xmlns:a16="http://schemas.microsoft.com/office/drawing/2014/main" id="{ACD7E953-1007-536B-8125-A60202ED1706}"/>
              </a:ext>
            </a:extLst>
          </p:cNvPr>
          <p:cNvSpPr>
            <a:spLocks noGrp="1"/>
          </p:cNvSpPr>
          <p:nvPr>
            <p:ph type="sldNum" sz="quarter" idx="10"/>
          </p:nvPr>
        </p:nvSpPr>
        <p:spPr/>
        <p:txBody>
          <a:bodyPr/>
          <a:lstStyle/>
          <a:p>
            <a:fld id="{B1B9E779-BDB2-2A4A-A72C-484C260DCCE7}" type="slidenum">
              <a:rPr lang="en-US" smtClean="0"/>
              <a:t>16</a:t>
            </a:fld>
            <a:endParaRPr lang="en-US"/>
          </a:p>
        </p:txBody>
      </p:sp>
    </p:spTree>
    <p:extLst>
      <p:ext uri="{BB962C8B-B14F-4D97-AF65-F5344CB8AC3E}">
        <p14:creationId xmlns:p14="http://schemas.microsoft.com/office/powerpoint/2010/main" val="25378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Once the model is calibrated, w</a:t>
            </a:r>
            <a:r>
              <a:rPr kumimoji="1" lang="en-US" altLang="zh-CN" dirty="0"/>
              <a:t>e</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kumimoji="1" lang="en-US" altLang="zh-CN" dirty="0"/>
              <a:t>DLB</a:t>
            </a:r>
            <a:r>
              <a:rPr kumimoji="1" lang="zh-CN" altLang="en-US" dirty="0"/>
              <a:t> </a:t>
            </a:r>
            <a:r>
              <a:rPr kumimoji="1" lang="en-US" altLang="zh-CN" dirty="0"/>
              <a:t>duopoly</a:t>
            </a:r>
            <a:r>
              <a:rPr kumimoji="1" lang="zh-CN" altLang="en-US" dirty="0"/>
              <a:t> </a:t>
            </a:r>
            <a:r>
              <a:rPr kumimoji="1" lang="en-US" altLang="zh-CN" dirty="0"/>
              <a:t>market and</a:t>
            </a:r>
            <a:r>
              <a:rPr kumimoji="1" lang="zh-CN" altLang="en-US" dirty="0"/>
              <a:t> </a:t>
            </a:r>
            <a:r>
              <a:rPr kumimoji="1" lang="en-US" altLang="zh-CN" dirty="0"/>
              <a:t>the</a:t>
            </a:r>
            <a:r>
              <a:rPr kumimoji="1" lang="zh-CN" altLang="en-US" dirty="0"/>
              <a:t> </a:t>
            </a:r>
            <a:r>
              <a:rPr kumimoji="1" lang="en-US" altLang="zh-CN" dirty="0"/>
              <a:t>operator</a:t>
            </a:r>
            <a:r>
              <a:rPr kumimoji="1" lang="zh-CN" altLang="en-US" dirty="0"/>
              <a:t> </a:t>
            </a:r>
            <a:r>
              <a:rPr kumimoji="1" lang="en-US" altLang="zh-CN" dirty="0"/>
              <a:t>could</a:t>
            </a:r>
            <a:r>
              <a:rPr kumimoji="1" lang="zh-CN" altLang="en-US" dirty="0"/>
              <a:t> </a:t>
            </a:r>
            <a:r>
              <a:rPr kumimoji="1" lang="en-US" altLang="zh-CN" dirty="0"/>
              <a:t>either</a:t>
            </a:r>
            <a:r>
              <a:rPr kumimoji="1" lang="zh-CN" altLang="en-US" dirty="0"/>
              <a:t> </a:t>
            </a:r>
            <a:r>
              <a:rPr kumimoji="1" lang="en-US" altLang="zh-CN" dirty="0"/>
              <a:t>maximize</a:t>
            </a:r>
            <a:r>
              <a:rPr kumimoji="1" lang="zh-CN" altLang="en-US" dirty="0"/>
              <a:t> </a:t>
            </a:r>
            <a:r>
              <a:rPr kumimoji="1" lang="en-US" altLang="zh-CN" dirty="0"/>
              <a:t>profit</a:t>
            </a:r>
            <a:r>
              <a:rPr kumimoji="1" lang="zh-CN" altLang="en-US" dirty="0"/>
              <a:t> </a:t>
            </a:r>
            <a:r>
              <a:rPr kumimoji="1" lang="en-US" altLang="zh-CN" dirty="0"/>
              <a:t>or</a:t>
            </a:r>
            <a:r>
              <a:rPr kumimoji="1" lang="zh-CN" altLang="en-US" dirty="0"/>
              <a:t> </a:t>
            </a:r>
            <a:r>
              <a:rPr kumimoji="1" lang="en-US" altLang="zh-CN" dirty="0"/>
              <a:t>ridership.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Here</a:t>
            </a:r>
            <a:r>
              <a:rPr kumimoji="1" lang="zh-CN" altLang="en-US" dirty="0"/>
              <a:t> </a:t>
            </a:r>
            <a:r>
              <a:rPr kumimoji="1" lang="en-US" altLang="zh-CN" dirty="0"/>
              <a:t>are some </a:t>
            </a:r>
            <a:r>
              <a:rPr lang="en-US" altLang="zh-CN" dirty="0"/>
              <a:t>results</a:t>
            </a:r>
            <a:r>
              <a:rPr kumimoji="1" lang="en-US" altLang="zh-CN" dirty="0"/>
              <a:t>.</a:t>
            </a:r>
            <a:r>
              <a:rPr kumimoji="1" lang="zh-CN" altLang="en-US" dirty="0"/>
              <a:t> </a:t>
            </a:r>
            <a:r>
              <a:rPr kumimoji="1" lang="en-US" altLang="zh-CN" dirty="0"/>
              <a:t>Note</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action</a:t>
            </a:r>
            <a:r>
              <a:rPr kumimoji="1" lang="zh-CN" altLang="en-US" dirty="0"/>
              <a:t> </a:t>
            </a:r>
            <a:r>
              <a:rPr kumimoji="1" lang="en-US" altLang="zh-CN" dirty="0"/>
              <a:t>of</a:t>
            </a:r>
            <a:r>
              <a:rPr kumimoji="1" lang="zh-CN" altLang="en-US" dirty="0"/>
              <a:t> </a:t>
            </a:r>
            <a:r>
              <a:rPr kumimoji="1" lang="en-US" altLang="zh-CN" dirty="0"/>
              <a:t>ridership</a:t>
            </a:r>
            <a:r>
              <a:rPr kumimoji="1" lang="zh-CN" altLang="en-US" dirty="0"/>
              <a:t> </a:t>
            </a:r>
            <a:r>
              <a:rPr kumimoji="1" lang="en-US" altLang="zh-CN" dirty="0"/>
              <a:t>maximization</a:t>
            </a:r>
            <a:r>
              <a:rPr kumimoji="1" lang="zh-CN" altLang="en-US" dirty="0"/>
              <a:t> </a:t>
            </a:r>
            <a:r>
              <a:rPr kumimoji="1" lang="en-US" altLang="zh-CN" dirty="0"/>
              <a:t>here</a:t>
            </a:r>
            <a:r>
              <a:rPr kumimoji="1" lang="zh-CN" altLang="en-US" dirty="0"/>
              <a:t> </a:t>
            </a:r>
            <a:r>
              <a:rPr kumimoji="1" lang="en-US" altLang="zh-CN" dirty="0"/>
              <a:t>has</a:t>
            </a:r>
            <a:r>
              <a:rPr kumimoji="1" lang="zh-CN" altLang="en-US" dirty="0"/>
              <a:t> </a:t>
            </a:r>
            <a:r>
              <a:rPr kumimoji="1" lang="en-US" altLang="zh-CN" dirty="0"/>
              <a:t>a</a:t>
            </a:r>
            <a:r>
              <a:rPr kumimoji="1" lang="zh-CN" altLang="en-US" dirty="0"/>
              <a:t> </a:t>
            </a:r>
            <a:r>
              <a:rPr kumimoji="1" lang="en-US" altLang="zh-CN" dirty="0"/>
              <a:t>non-deficit</a:t>
            </a:r>
            <a:r>
              <a:rPr kumimoji="1" lang="zh-CN" altLang="en-US" dirty="0"/>
              <a:t> </a:t>
            </a:r>
            <a:r>
              <a:rPr kumimoji="1" lang="en-US" altLang="zh-CN" dirty="0"/>
              <a:t>constraint.</a:t>
            </a:r>
            <a:r>
              <a:rPr kumimoji="1" lang="zh-CN" altLang="en-US" dirty="0"/>
              <a:t> </a:t>
            </a:r>
            <a:r>
              <a:rPr kumimoji="1" lang="en-US" altLang="zh-CN" dirty="0"/>
              <a:t>And</a:t>
            </a:r>
            <a:r>
              <a:rPr kumimoji="1" lang="zh-CN" altLang="en-US" dirty="0"/>
              <a:t> </a:t>
            </a:r>
            <a:r>
              <a:rPr kumimoji="1" lang="en-US" altLang="zh-CN" dirty="0"/>
              <a:t>each cell in</a:t>
            </a:r>
            <a:r>
              <a:rPr kumimoji="1" lang="zh-CN" altLang="en-US" dirty="0"/>
              <a:t> </a:t>
            </a:r>
            <a:r>
              <a:rPr kumimoji="1" lang="en-US" altLang="zh-CN" dirty="0"/>
              <a:t>the</a:t>
            </a:r>
            <a:r>
              <a:rPr kumimoji="1" lang="zh-CN" altLang="en-US" dirty="0"/>
              <a:t> </a:t>
            </a:r>
            <a:r>
              <a:rPr kumimoji="1" lang="en-US" altLang="zh-CN" dirty="0"/>
              <a:t>table</a:t>
            </a:r>
            <a:r>
              <a:rPr kumimoji="1" lang="zh-CN" altLang="en-US" dirty="0"/>
              <a:t> </a:t>
            </a:r>
            <a:r>
              <a:rPr kumimoji="1" lang="en-US" altLang="zh-CN" dirty="0"/>
              <a:t>corresponds</a:t>
            </a:r>
            <a:r>
              <a:rPr kumimoji="1" lang="zh-CN" altLang="en-US" dirty="0"/>
              <a:t> </a:t>
            </a:r>
            <a:r>
              <a:rPr kumimoji="1" lang="en-US" altLang="zh-CN" dirty="0"/>
              <a:t>to</a:t>
            </a:r>
            <a:r>
              <a:rPr kumimoji="1" lang="zh-CN" altLang="en-US" dirty="0"/>
              <a:t> </a:t>
            </a:r>
            <a:r>
              <a:rPr kumimoji="1" lang="en-US" altLang="zh-CN" dirty="0"/>
              <a:t>a specific target profile.</a:t>
            </a:r>
            <a:r>
              <a:rPr kumimoji="1" lang="zh-CN" altLang="en-US" dirty="0"/>
              <a:t> </a:t>
            </a:r>
            <a:r>
              <a:rPr kumimoji="1" lang="en-US" altLang="zh-CN" dirty="0"/>
              <a:t>For</a:t>
            </a:r>
            <a:r>
              <a:rPr kumimoji="1" lang="zh-CN" altLang="en-US" dirty="0"/>
              <a:t> </a:t>
            </a:r>
            <a:r>
              <a:rPr kumimoji="1" lang="en-US" altLang="zh-CN" dirty="0"/>
              <a:t>example</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a:t>
            </a:r>
            <a:r>
              <a:rPr lang="zh-CN" altLang="en-US" dirty="0"/>
              <a:t> </a:t>
            </a:r>
            <a:r>
              <a:rPr lang="en-US" altLang="zh-CN" dirty="0"/>
              <a:t>thing</a:t>
            </a:r>
            <a:r>
              <a:rPr lang="zh-CN" altLang="en-US" dirty="0"/>
              <a:t> </a:t>
            </a:r>
            <a:r>
              <a:rPr lang="en-US" altLang="zh-CN" dirty="0"/>
              <a:t>you</a:t>
            </a:r>
            <a:r>
              <a:rPr lang="zh-CN" altLang="en-US" dirty="0"/>
              <a:t> </a:t>
            </a:r>
            <a:r>
              <a:rPr lang="en-US" altLang="zh-CN" dirty="0"/>
              <a:t>may</a:t>
            </a:r>
            <a:r>
              <a:rPr lang="zh-CN" altLang="en-US" dirty="0"/>
              <a:t> </a:t>
            </a:r>
            <a:r>
              <a:rPr lang="en-US" altLang="zh-CN" dirty="0"/>
              <a:t>notice</a:t>
            </a:r>
            <a:r>
              <a:rPr lang="zh-CN" altLang="en-US" dirty="0"/>
              <a:t> </a:t>
            </a:r>
            <a:r>
              <a:rPr lang="en-US" altLang="zh-CN" dirty="0"/>
              <a:t>is</a:t>
            </a:r>
            <a:r>
              <a:rPr lang="zh-CN" altLang="en-US" dirty="0"/>
              <a:t> </a:t>
            </a:r>
            <a:r>
              <a:rPr lang="en-US" altLang="zh-CN" dirty="0"/>
              <a:t>------. Suppose</a:t>
            </a:r>
            <a:r>
              <a:rPr lang="zh-CN" altLang="en-US" dirty="0"/>
              <a:t> </a:t>
            </a:r>
            <a:r>
              <a:rPr lang="en-US" altLang="zh-CN" dirty="0"/>
              <a:t>-----,</a:t>
            </a:r>
            <a:r>
              <a:rPr lang="zh-CN" altLang="en-US" dirty="0"/>
              <a:t> </a:t>
            </a:r>
            <a:r>
              <a:rPr lang="en-US" altLang="zh-CN" dirty="0"/>
              <a:t>it</a:t>
            </a:r>
            <a:r>
              <a:rPr lang="zh-CN" altLang="en-US" dirty="0"/>
              <a:t> </a:t>
            </a:r>
            <a:r>
              <a:rPr lang="en-US" altLang="zh-CN" dirty="0"/>
              <a:t>will</a:t>
            </a:r>
            <a:r>
              <a:rPr lang="zh-CN" altLang="en-US" dirty="0"/>
              <a:t> </a:t>
            </a:r>
            <a:r>
              <a:rPr lang="en-US" altLang="zh-CN" dirty="0"/>
              <a:t>be</a:t>
            </a:r>
            <a:r>
              <a:rPr lang="zh-CN" altLang="en-US" dirty="0"/>
              <a:t> </a:t>
            </a:r>
            <a:r>
              <a:rPr lang="en-US" altLang="zh-CN" dirty="0"/>
              <a:t>worse</a:t>
            </a:r>
            <a:r>
              <a:rPr lang="zh-CN" altLang="en-US" dirty="0"/>
              <a:t> </a:t>
            </a:r>
            <a:r>
              <a:rPr lang="en-US" altLang="zh-CN" dirty="0"/>
              <a:t>off</a:t>
            </a:r>
            <a:r>
              <a:rPr lang="zh-CN" altLang="en-US" dirty="0"/>
              <a:t> </a:t>
            </a:r>
            <a:r>
              <a:rPr lang="en-US" altLang="zh-CN" dirty="0"/>
              <a:t>in</a:t>
            </a:r>
            <a:r>
              <a:rPr lang="zh-CN" altLang="en-US" dirty="0"/>
              <a:t> </a:t>
            </a:r>
            <a:r>
              <a:rPr lang="en-US" altLang="zh-CN" dirty="0"/>
              <a:t>both</a:t>
            </a:r>
            <a:r>
              <a:rPr lang="zh-CN" altLang="en-US" dirty="0"/>
              <a:t> </a:t>
            </a:r>
            <a:r>
              <a:rPr lang="en-US" altLang="zh-CN" dirty="0"/>
              <a:t>objectives</a:t>
            </a:r>
            <a:r>
              <a:rPr lang="zh-CN" altLang="en-US" dirty="0"/>
              <a:t> </a:t>
            </a:r>
            <a:r>
              <a:rPr lang="en-US" altLang="zh-CN" dirty="0"/>
              <a:t>when</a:t>
            </a:r>
            <a:r>
              <a:rPr lang="zh-CN" altLang="en-US" dirty="0"/>
              <a:t> </a:t>
            </a:r>
            <a:r>
              <a:rPr lang="en-US" altLang="zh-CN" dirty="0"/>
              <a:t>the</a:t>
            </a:r>
            <a:r>
              <a:rPr lang="zh-CN" altLang="en-US" dirty="0"/>
              <a:t> </a:t>
            </a:r>
            <a:r>
              <a:rPr lang="en-US" altLang="zh-CN" dirty="0"/>
              <a:t>competitor</a:t>
            </a:r>
            <a:r>
              <a:rPr lang="zh-CN" altLang="en-US" dirty="0"/>
              <a:t> </a:t>
            </a:r>
            <a:r>
              <a:rPr lang="en-US" altLang="zh-CN" dirty="0"/>
              <a:t>choose</a:t>
            </a:r>
            <a:r>
              <a:rPr lang="zh-CN" altLang="en-US" dirty="0"/>
              <a:t> </a:t>
            </a:r>
            <a:r>
              <a:rPr lang="en-US" altLang="zh-CN" dirty="0"/>
              <a:t>to</a:t>
            </a:r>
            <a:r>
              <a:rPr lang="zh-CN" altLang="en-US" dirty="0"/>
              <a:t> </a:t>
            </a:r>
            <a:r>
              <a:rPr lang="en-US" altLang="zh-CN" dirty="0"/>
              <a:t>maximize</a:t>
            </a:r>
            <a:r>
              <a:rPr lang="zh-CN" altLang="en-US" dirty="0"/>
              <a:t> </a:t>
            </a:r>
            <a:r>
              <a:rPr lang="en-US" altLang="zh-CN" dirty="0"/>
              <a:t>ridership.</a:t>
            </a:r>
            <a:r>
              <a:rPr lang="zh-CN" altLang="en-US" dirty="0"/>
              <a:t> </a:t>
            </a:r>
            <a:r>
              <a:rPr lang="en-US" altLang="zh-CN" dirty="0"/>
              <a:t>If</a:t>
            </a:r>
            <a:r>
              <a:rPr lang="zh-CN" altLang="en-US" dirty="0"/>
              <a:t> </a:t>
            </a:r>
            <a:r>
              <a:rPr lang="en-US" altLang="zh-CN" dirty="0"/>
              <a:t>Operator</a:t>
            </a:r>
            <a:r>
              <a:rPr lang="zh-CN" altLang="en-US" dirty="0"/>
              <a:t> </a:t>
            </a:r>
            <a:r>
              <a:rPr lang="en-US" altLang="zh-CN" dirty="0"/>
              <a:t>1</a:t>
            </a:r>
            <a:r>
              <a:rPr lang="zh-CN" altLang="en-US" dirty="0"/>
              <a:t> </a:t>
            </a:r>
            <a:r>
              <a:rPr lang="en-US" altLang="zh-CN" dirty="0"/>
              <a:t>chooses</a:t>
            </a:r>
            <a:r>
              <a:rPr lang="zh-CN" altLang="en-US" dirty="0"/>
              <a:t> </a:t>
            </a:r>
            <a:r>
              <a:rPr lang="en-US" altLang="zh-CN" dirty="0"/>
              <a:t>to</a:t>
            </a:r>
            <a:r>
              <a:rPr lang="zh-CN" altLang="en-US" dirty="0"/>
              <a:t> </a:t>
            </a:r>
            <a:r>
              <a:rPr lang="en-US" altLang="zh-CN" dirty="0"/>
              <a:t>maximize</a:t>
            </a:r>
            <a:r>
              <a:rPr lang="zh-CN" altLang="en-US" dirty="0"/>
              <a:t> </a:t>
            </a:r>
            <a:r>
              <a:rPr lang="en-US" altLang="zh-CN" dirty="0"/>
              <a:t>ridership,</a:t>
            </a:r>
            <a:r>
              <a:rPr lang="zh-CN" altLang="en-US" dirty="0"/>
              <a:t> </a:t>
            </a:r>
            <a:r>
              <a:rPr lang="en-US" altLang="zh-CN" dirty="0"/>
              <a:t>then</a:t>
            </a:r>
            <a:r>
              <a:rPr lang="zh-CN" altLang="en-US" dirty="0"/>
              <a:t> </a:t>
            </a:r>
            <a:r>
              <a:rPr lang="en-US" altLang="zh-CN" dirty="0"/>
              <a:t>Operator</a:t>
            </a:r>
            <a:r>
              <a:rPr lang="zh-CN" altLang="en-US" dirty="0"/>
              <a:t> </a:t>
            </a:r>
            <a:r>
              <a:rPr lang="en-US" altLang="zh-CN" dirty="0"/>
              <a:t>2</a:t>
            </a:r>
            <a:r>
              <a:rPr lang="zh-CN" altLang="en-US" dirty="0"/>
              <a:t> </a:t>
            </a:r>
            <a:r>
              <a:rPr lang="en-US" altLang="zh-CN" dirty="0"/>
              <a:t>has</a:t>
            </a:r>
            <a:r>
              <a:rPr lang="zh-CN" altLang="en-US" dirty="0"/>
              <a:t> </a:t>
            </a:r>
            <a:r>
              <a:rPr lang="en-US" altLang="zh-CN" dirty="0"/>
              <a:t>one</a:t>
            </a:r>
            <a:r>
              <a:rPr lang="zh-CN" altLang="en-US" dirty="0"/>
              <a:t> </a:t>
            </a:r>
            <a:r>
              <a:rPr lang="en-US" altLang="zh-CN" dirty="0"/>
              <a:t>dominant</a:t>
            </a:r>
            <a:r>
              <a:rPr lang="zh-CN" altLang="en-US" dirty="0"/>
              <a:t> </a:t>
            </a:r>
            <a:r>
              <a:rPr lang="en-US" altLang="zh-CN" dirty="0"/>
              <a:t>action,</a:t>
            </a:r>
            <a:r>
              <a:rPr lang="zh-CN" altLang="en-US" dirty="0"/>
              <a:t> </a:t>
            </a:r>
            <a:r>
              <a:rPr lang="en-US" altLang="zh-CN" dirty="0"/>
              <a:t>which</a:t>
            </a:r>
            <a:r>
              <a:rPr lang="zh-CN" altLang="en-US" dirty="0"/>
              <a:t> </a:t>
            </a:r>
            <a:r>
              <a:rPr lang="en-US" altLang="zh-CN" dirty="0"/>
              <a:t>is</a:t>
            </a:r>
            <a:r>
              <a:rPr lang="zh-CN" altLang="en-US" dirty="0"/>
              <a:t> </a:t>
            </a:r>
            <a:r>
              <a:rPr lang="en-US" altLang="zh-CN" dirty="0"/>
              <a:t>maximizing</a:t>
            </a:r>
            <a:r>
              <a:rPr lang="zh-CN" altLang="en-US" dirty="0"/>
              <a:t> </a:t>
            </a:r>
            <a:r>
              <a:rPr lang="en-US" altLang="zh-CN" dirty="0"/>
              <a:t>ridership</a:t>
            </a:r>
            <a:r>
              <a:rPr lang="zh-CN" altLang="en-US" dirty="0"/>
              <a:t> </a:t>
            </a:r>
            <a:r>
              <a:rPr lang="en-US" altLang="zh-CN" dirty="0"/>
              <a:t>as</a:t>
            </a:r>
            <a:r>
              <a:rPr lang="zh-CN" altLang="en-US" dirty="0"/>
              <a:t> </a:t>
            </a:r>
            <a:r>
              <a:rPr lang="en-US" altLang="zh-CN" dirty="0"/>
              <a:t>well.</a:t>
            </a:r>
            <a:r>
              <a:rPr lang="zh-CN" altLang="en-US" dirty="0"/>
              <a:t> </a:t>
            </a:r>
            <a:r>
              <a:rPr lang="en-US" altLang="zh-CN" dirty="0"/>
              <a:t>So,</a:t>
            </a:r>
            <a:r>
              <a:rPr lang="zh-CN" altLang="en-US" dirty="0"/>
              <a:t> </a:t>
            </a:r>
            <a:r>
              <a:rPr lang="en-US" altLang="zh-CN" dirty="0"/>
              <a:t>you</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zh-CN" altLang="en-US" dirty="0"/>
              <a:t> </a:t>
            </a:r>
            <a:r>
              <a:rPr lang="en-US" altLang="zh-CN" dirty="0"/>
              <a:t>-------. Unfortunately,</a:t>
            </a:r>
            <a:r>
              <a:rPr lang="zh-CN" altLang="en-US" dirty="0"/>
              <a:t> </a:t>
            </a:r>
            <a:r>
              <a:rPr lang="en-US" altLang="zh-CN" dirty="0"/>
              <a:t>this</a:t>
            </a:r>
            <a:r>
              <a:rPr lang="zh-CN" altLang="en-US" dirty="0"/>
              <a:t> </a:t>
            </a:r>
            <a:r>
              <a:rPr lang="en-US" altLang="zh-CN" dirty="0"/>
              <a:t>is</a:t>
            </a:r>
            <a:r>
              <a:rPr lang="zh-CN" altLang="en-US" dirty="0"/>
              <a:t> </a:t>
            </a:r>
            <a:r>
              <a:rPr lang="en-US" altLang="zh-CN" dirty="0"/>
              <a:t>not</a:t>
            </a:r>
            <a:r>
              <a:rPr lang="zh-CN" altLang="en-US" dirty="0"/>
              <a:t> </a:t>
            </a:r>
            <a:r>
              <a:rPr lang="en-US" altLang="zh-CN" dirty="0"/>
              <a:t>a</a:t>
            </a:r>
            <a:r>
              <a:rPr lang="zh-CN" altLang="en-US" dirty="0"/>
              <a:t> </a:t>
            </a:r>
            <a:r>
              <a:rPr lang="en-US" altLang="zh-CN" dirty="0"/>
              <a:t>favorable</a:t>
            </a:r>
            <a:r>
              <a:rPr lang="zh-CN" altLang="en-US" dirty="0"/>
              <a:t> </a:t>
            </a:r>
            <a:r>
              <a:rPr lang="en-US" altLang="zh-CN" dirty="0"/>
              <a:t>result</a:t>
            </a:r>
            <a:r>
              <a:rPr lang="zh-CN" altLang="en-US" dirty="0"/>
              <a:t> </a:t>
            </a:r>
            <a:r>
              <a:rPr lang="en-US" altLang="zh-CN" dirty="0"/>
              <a:t>between</a:t>
            </a:r>
            <a:r>
              <a:rPr lang="zh-CN" altLang="en-US" dirty="0"/>
              <a:t> </a:t>
            </a:r>
            <a:r>
              <a:rPr lang="en-US" altLang="zh-CN" dirty="0"/>
              <a:t>it</a:t>
            </a:r>
            <a:r>
              <a:rPr lang="zh-CN" altLang="en-US" dirty="0"/>
              <a:t> </a:t>
            </a:r>
            <a:r>
              <a:rPr lang="en-US" altLang="zh-CN" dirty="0"/>
              <a:t>has</a:t>
            </a:r>
            <a:r>
              <a:rPr lang="zh-CN" altLang="en-US" dirty="0"/>
              <a:t> </a:t>
            </a:r>
            <a:r>
              <a:rPr lang="en-US" altLang="zh-CN" dirty="0"/>
              <a:t>a</a:t>
            </a:r>
            <a:r>
              <a:rPr lang="zh-CN" altLang="en-US" dirty="0"/>
              <a:t> </a:t>
            </a:r>
            <a:r>
              <a:rPr lang="en-US" altLang="zh-CN" dirty="0"/>
              <a:t>low</a:t>
            </a:r>
            <a:r>
              <a:rPr lang="zh-CN" altLang="en-US" dirty="0"/>
              <a:t> </a:t>
            </a:r>
            <a:r>
              <a:rPr lang="en-US" altLang="zh-CN" dirty="0"/>
              <a:t>social</a:t>
            </a:r>
            <a:r>
              <a:rPr lang="zh-CN" altLang="en-US" dirty="0"/>
              <a:t> </a:t>
            </a:r>
            <a:r>
              <a:rPr lang="en-US" altLang="zh-CN" dirty="0"/>
              <a:t>welfare.</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If</a:t>
            </a:r>
            <a:r>
              <a:rPr kumimoji="1" lang="zh-CN" altLang="en-US" dirty="0"/>
              <a:t> </a:t>
            </a:r>
            <a:r>
              <a:rPr kumimoji="1" lang="en-US" altLang="zh-CN" dirty="0"/>
              <a:t>we</a:t>
            </a:r>
            <a:r>
              <a:rPr kumimoji="1" lang="zh-CN" altLang="en-US" dirty="0"/>
              <a:t> </a:t>
            </a:r>
            <a:r>
              <a:rPr kumimoji="1" lang="en-US" altLang="zh-CN" dirty="0"/>
              <a:t>relax</a:t>
            </a:r>
            <a:r>
              <a:rPr kumimoji="1" lang="zh-CN" altLang="en-US" dirty="0"/>
              <a:t> </a:t>
            </a:r>
            <a:r>
              <a:rPr kumimoji="1" lang="en-US" altLang="zh-CN" dirty="0"/>
              <a:t>the</a:t>
            </a:r>
            <a:r>
              <a:rPr kumimoji="1" lang="zh-CN" altLang="en-US" dirty="0"/>
              <a:t> </a:t>
            </a:r>
            <a:r>
              <a:rPr kumimoji="1" lang="en-US" altLang="zh-CN" dirty="0"/>
              <a:t>budget</a:t>
            </a:r>
            <a:r>
              <a:rPr kumimoji="1" lang="zh-CN" altLang="en-US" dirty="0"/>
              <a:t> </a:t>
            </a:r>
            <a:r>
              <a:rPr kumimoji="1" lang="en-US" altLang="zh-CN" dirty="0"/>
              <a:t>constraint</a:t>
            </a:r>
            <a:r>
              <a:rPr kumimoji="1" lang="zh-CN" altLang="en-US" dirty="0"/>
              <a:t> </a:t>
            </a:r>
            <a:r>
              <a:rPr kumimoji="1" lang="en-US" altLang="zh-CN" dirty="0"/>
              <a:t>to</a:t>
            </a:r>
            <a:r>
              <a:rPr kumimoji="1" lang="zh-CN" altLang="en-US" dirty="0"/>
              <a:t> </a:t>
            </a:r>
            <a:r>
              <a:rPr kumimoji="1" lang="en-US" altLang="zh-CN" dirty="0"/>
              <a:t>allow</a:t>
            </a:r>
            <a:r>
              <a:rPr kumimoji="1" lang="zh-CN" altLang="en-US" dirty="0"/>
              <a:t> </a:t>
            </a:r>
            <a:r>
              <a:rPr kumimoji="1" lang="en-US" altLang="zh-CN" dirty="0"/>
              <a:t>a</a:t>
            </a:r>
            <a:r>
              <a:rPr kumimoji="1" lang="zh-CN" altLang="en-US" dirty="0"/>
              <a:t> </a:t>
            </a:r>
            <a:r>
              <a:rPr kumimoji="1" lang="en-US" altLang="zh-CN" dirty="0"/>
              <a:t>loss</a:t>
            </a:r>
            <a:r>
              <a:rPr kumimoji="1" lang="zh-CN" altLang="en-US" dirty="0"/>
              <a:t> </a:t>
            </a:r>
            <a:r>
              <a:rPr kumimoji="1" lang="en-US" altLang="zh-CN" dirty="0"/>
              <a:t>of</a:t>
            </a:r>
            <a:r>
              <a:rPr kumimoji="1" lang="zh-CN" altLang="en-US" dirty="0"/>
              <a:t> </a:t>
            </a:r>
            <a:r>
              <a:rPr kumimoji="1" lang="en-US" altLang="zh-CN" dirty="0"/>
              <a:t>twenty</a:t>
            </a:r>
            <a:r>
              <a:rPr kumimoji="1" lang="zh-CN" altLang="en-US" dirty="0"/>
              <a:t> </a:t>
            </a:r>
            <a:r>
              <a:rPr kumimoji="1" lang="en-US" altLang="zh-CN" dirty="0"/>
              <a:t>thousand</a:t>
            </a:r>
            <a:r>
              <a:rPr kumimoji="1" lang="zh-CN" altLang="en-US" dirty="0"/>
              <a:t> </a:t>
            </a:r>
            <a:r>
              <a:rPr kumimoji="1" lang="en-US" altLang="zh-CN" dirty="0"/>
              <a:t>per</a:t>
            </a:r>
            <a:r>
              <a:rPr kumimoji="1" lang="zh-CN" altLang="en-US" dirty="0"/>
              <a:t> </a:t>
            </a:r>
            <a:r>
              <a:rPr kumimoji="1" lang="en-US" altLang="zh-CN" dirty="0"/>
              <a:t>hour,</a:t>
            </a:r>
            <a:r>
              <a:rPr kumimoji="1" lang="zh-CN" altLang="en-US" dirty="0"/>
              <a:t> </a:t>
            </a:r>
            <a:r>
              <a:rPr kumimoji="1" lang="en-US" altLang="zh-CN" dirty="0"/>
              <a:t>the</a:t>
            </a:r>
            <a:r>
              <a:rPr kumimoji="1" lang="zh-CN" altLang="en-US" dirty="0"/>
              <a:t> </a:t>
            </a:r>
            <a:r>
              <a:rPr kumimoji="1" lang="en-US" altLang="zh-CN" dirty="0"/>
              <a:t>result</a:t>
            </a:r>
            <a:r>
              <a:rPr kumimoji="1" lang="zh-CN" altLang="en-US" dirty="0"/>
              <a:t> </a:t>
            </a:r>
            <a:r>
              <a:rPr kumimoji="1" lang="en-US" altLang="zh-CN" dirty="0"/>
              <a:t>is</a:t>
            </a:r>
            <a:r>
              <a:rPr kumimoji="1" lang="zh-CN" altLang="en-US" dirty="0"/>
              <a:t> </a:t>
            </a:r>
            <a:r>
              <a:rPr kumimoji="1" lang="en-US" altLang="zh-CN" dirty="0"/>
              <a:t>very</a:t>
            </a:r>
            <a:r>
              <a:rPr kumimoji="1" lang="zh-CN" altLang="en-US" dirty="0"/>
              <a:t> </a:t>
            </a:r>
            <a:r>
              <a:rPr kumimoji="1" lang="en-US" altLang="zh-CN" dirty="0"/>
              <a:t>similar.</a:t>
            </a:r>
            <a:r>
              <a:rPr kumimoji="1"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a:t>
            </a:r>
            <a:r>
              <a:rPr lang="zh-CN" altLang="en-US" dirty="0"/>
              <a:t> </a:t>
            </a:r>
            <a:r>
              <a:rPr lang="en-US" altLang="zh-CN" dirty="0"/>
              <a:t>can</a:t>
            </a:r>
            <a:r>
              <a:rPr lang="zh-CN" altLang="en-US" dirty="0"/>
              <a:t> </a:t>
            </a:r>
            <a:r>
              <a:rPr lang="en-US" altLang="zh-CN" dirty="0"/>
              <a:t>we</a:t>
            </a:r>
            <a:r>
              <a:rPr lang="zh-CN" altLang="en-US" dirty="0"/>
              <a:t> </a:t>
            </a:r>
            <a:r>
              <a:rPr lang="en-US" altLang="zh-CN" dirty="0"/>
              <a:t>avoid</a:t>
            </a:r>
            <a:r>
              <a:rPr lang="zh-CN" altLang="en-US" dirty="0"/>
              <a:t> </a:t>
            </a:r>
            <a:r>
              <a:rPr lang="en-US" altLang="zh-CN" dirty="0"/>
              <a:t>this?</a:t>
            </a:r>
          </a:p>
        </p:txBody>
      </p:sp>
      <p:sp>
        <p:nvSpPr>
          <p:cNvPr id="4" name="灯片编号占位符 3"/>
          <p:cNvSpPr>
            <a:spLocks noGrp="1"/>
          </p:cNvSpPr>
          <p:nvPr>
            <p:ph type="sldNum" sz="quarter" idx="5"/>
          </p:nvPr>
        </p:nvSpPr>
        <p:spPr/>
        <p:txBody>
          <a:bodyPr/>
          <a:lstStyle/>
          <a:p>
            <a:fld id="{1266D17A-7AE3-8442-8278-12482E520BAC}" type="slidenum">
              <a:rPr kumimoji="1" lang="zh-CN" altLang="en-US" smtClean="0"/>
              <a:t>17</a:t>
            </a:fld>
            <a:endParaRPr kumimoji="1" lang="zh-CN" altLang="en-US"/>
          </a:p>
        </p:txBody>
      </p:sp>
    </p:spTree>
    <p:extLst>
      <p:ext uri="{BB962C8B-B14F-4D97-AF65-F5344CB8AC3E}">
        <p14:creationId xmlns:p14="http://schemas.microsoft.com/office/powerpoint/2010/main" val="4204385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483306">
              <a:defRPr/>
            </a:pPr>
            <a:r>
              <a:rPr lang="en-US" altLang="zh-CN" dirty="0"/>
              <a:t>Well,</a:t>
            </a:r>
            <a:r>
              <a:rPr lang="zh-CN" altLang="en-US" dirty="0"/>
              <a:t> </a:t>
            </a:r>
            <a:r>
              <a:rPr lang="en-US" altLang="zh-CN" dirty="0"/>
              <a:t>a</a:t>
            </a:r>
            <a:r>
              <a:rPr lang="zh-CN" altLang="en-US" dirty="0"/>
              <a:t> </a:t>
            </a:r>
            <a:r>
              <a:rPr lang="en-US" altLang="zh-CN" dirty="0"/>
              <a:t>simple</a:t>
            </a:r>
            <a:r>
              <a:rPr lang="zh-CN" altLang="en-US" dirty="0"/>
              <a:t> </a:t>
            </a:r>
            <a:r>
              <a:rPr lang="en-US" altLang="zh-CN" dirty="0"/>
              <a:t>regulation</a:t>
            </a:r>
            <a:r>
              <a:rPr lang="zh-CN" altLang="en-US" dirty="0"/>
              <a:t> </a:t>
            </a:r>
            <a:r>
              <a:rPr lang="en-US" altLang="zh-CN" dirty="0"/>
              <a:t>can</a:t>
            </a:r>
            <a:r>
              <a:rPr lang="zh-CN" altLang="en-US" dirty="0"/>
              <a:t> </a:t>
            </a:r>
            <a:r>
              <a:rPr lang="en-US" altLang="zh-CN" dirty="0"/>
              <a:t>help.</a:t>
            </a:r>
            <a:r>
              <a:rPr lang="zh-CN" altLang="en-US" dirty="0"/>
              <a:t> </a:t>
            </a:r>
            <a:r>
              <a:rPr lang="en-US" altLang="zh-CN" dirty="0"/>
              <a:t>I</a:t>
            </a:r>
            <a:r>
              <a:rPr lang="zh-CN" altLang="en-US" dirty="0"/>
              <a:t> </a:t>
            </a:r>
            <a:r>
              <a:rPr lang="en-US" altLang="zh-CN" dirty="0"/>
              <a:t>have</a:t>
            </a:r>
            <a:r>
              <a:rPr lang="zh-CN" altLang="en-US" dirty="0"/>
              <a:t> </a:t>
            </a:r>
            <a:r>
              <a:rPr lang="en-US" altLang="zh-CN" dirty="0"/>
              <a:t>experimented with</a:t>
            </a:r>
            <a:r>
              <a:rPr lang="zh-CN" altLang="en-US" dirty="0"/>
              <a:t> </a:t>
            </a:r>
            <a:r>
              <a:rPr lang="en-US" altLang="zh-CN" dirty="0"/>
              <a:t>a lot of regulations. Here I just give you what I found is the most effective</a:t>
            </a:r>
            <a:r>
              <a:rPr lang="zh-CN" altLang="en-US" dirty="0"/>
              <a:t> </a:t>
            </a:r>
            <a:r>
              <a:rPr lang="en-US" altLang="zh-CN" dirty="0"/>
              <a:t>-----------</a:t>
            </a:r>
          </a:p>
        </p:txBody>
      </p:sp>
      <p:sp>
        <p:nvSpPr>
          <p:cNvPr id="4" name="Slide Number Placeholder 3"/>
          <p:cNvSpPr>
            <a:spLocks noGrp="1"/>
          </p:cNvSpPr>
          <p:nvPr>
            <p:ph type="sldNum" sz="quarter" idx="10"/>
          </p:nvPr>
        </p:nvSpPr>
        <p:spPr/>
        <p:txBody>
          <a:bodyPr/>
          <a:lstStyle/>
          <a:p>
            <a:fld id="{B1B9E779-BDB2-2A4A-A72C-484C260DCCE7}" type="slidenum">
              <a:rPr lang="en-US" smtClean="0"/>
              <a:t>18</a:t>
            </a:fld>
            <a:endParaRPr lang="en-US"/>
          </a:p>
        </p:txBody>
      </p:sp>
    </p:spTree>
    <p:extLst>
      <p:ext uri="{BB962C8B-B14F-4D97-AF65-F5344CB8AC3E}">
        <p14:creationId xmlns:p14="http://schemas.microsoft.com/office/powerpoint/2010/main" val="1879697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483306">
              <a:defRPr/>
            </a:pPr>
            <a:r>
              <a:rPr lang="en-US" altLang="zh-CN" dirty="0"/>
              <a:t>Beyond</a:t>
            </a:r>
            <a:r>
              <a:rPr lang="zh-CN" altLang="en-US" dirty="0"/>
              <a:t> </a:t>
            </a:r>
            <a:r>
              <a:rPr lang="en-US" altLang="zh-CN" dirty="0"/>
              <a:t>that</a:t>
            </a:r>
            <a:r>
              <a:rPr lang="zh-CN" altLang="en-US" dirty="0"/>
              <a:t> </a:t>
            </a:r>
            <a:r>
              <a:rPr lang="en-US" altLang="zh-CN" dirty="0"/>
              <a:t>result,</a:t>
            </a:r>
            <a:r>
              <a:rPr lang="zh-CN" altLang="en-US" dirty="0"/>
              <a:t> </a:t>
            </a:r>
            <a:r>
              <a:rPr lang="en-US" altLang="zh-CN" dirty="0"/>
              <a:t>I</a:t>
            </a:r>
            <a:r>
              <a:rPr lang="zh-CN" altLang="en-US" dirty="0"/>
              <a:t> </a:t>
            </a:r>
            <a:r>
              <a:rPr lang="en-US" altLang="zh-CN" dirty="0"/>
              <a:t>also</a:t>
            </a:r>
            <a:r>
              <a:rPr lang="zh-CN" altLang="en-US" dirty="0"/>
              <a:t> </a:t>
            </a:r>
            <a:r>
              <a:rPr lang="en-US" altLang="zh-CN" dirty="0"/>
              <a:t>found</a:t>
            </a:r>
            <a:r>
              <a:rPr lang="zh-CN" altLang="en-US" dirty="0"/>
              <a:t> </a:t>
            </a:r>
            <a:r>
              <a:rPr lang="en-US" altLang="zh-CN" dirty="0"/>
              <a:t>that</a:t>
            </a:r>
            <a:r>
              <a:rPr lang="zh-CN" altLang="en-US" dirty="0"/>
              <a:t> </a:t>
            </a:r>
            <a:r>
              <a:rPr lang="en-US" altLang="zh-CN" dirty="0"/>
              <a:t>the</a:t>
            </a:r>
            <a:r>
              <a:rPr lang="zh-CN" altLang="en-US" dirty="0"/>
              <a:t> </a:t>
            </a:r>
            <a:r>
              <a:rPr lang="en-US" altLang="zh-CN" dirty="0"/>
              <a:t>market</a:t>
            </a:r>
            <a:r>
              <a:rPr lang="zh-CN" altLang="en-US" dirty="0"/>
              <a:t> </a:t>
            </a:r>
            <a:r>
              <a:rPr lang="en-US" altLang="zh-CN" dirty="0"/>
              <a:t>has</a:t>
            </a:r>
            <a:r>
              <a:rPr lang="zh-CN" altLang="en-US" dirty="0"/>
              <a:t> </a:t>
            </a:r>
            <a:r>
              <a:rPr lang="en-US" altLang="zh-CN" dirty="0"/>
              <a:t>a</a:t>
            </a:r>
            <a:r>
              <a:rPr lang="zh-CN" altLang="en-US" dirty="0"/>
              <a:t> </a:t>
            </a:r>
            <a:r>
              <a:rPr lang="en-US" altLang="zh-CN" dirty="0"/>
              <a:t>high</a:t>
            </a:r>
            <a:r>
              <a:rPr lang="zh-CN" altLang="en-US" dirty="0"/>
              <a:t> </a:t>
            </a:r>
            <a:r>
              <a:rPr lang="en-US" altLang="zh-CN" dirty="0"/>
              <a:t>volatility.</a:t>
            </a:r>
          </a:p>
          <a:p>
            <a:pPr defTabSz="483306">
              <a:defRPr/>
            </a:pPr>
            <a:r>
              <a:rPr lang="en-US" altLang="zh-CN" dirty="0"/>
              <a:t>In</a:t>
            </a:r>
            <a:r>
              <a:rPr lang="zh-CN" altLang="en-US" dirty="0"/>
              <a:t> </a:t>
            </a:r>
            <a:r>
              <a:rPr lang="en-US" altLang="zh-CN" dirty="0"/>
              <a:t>the</a:t>
            </a:r>
            <a:r>
              <a:rPr lang="zh-CN" altLang="en-US" dirty="0"/>
              <a:t> </a:t>
            </a:r>
            <a:r>
              <a:rPr lang="en-US" altLang="zh-CN" dirty="0"/>
              <a:t>highlighted</a:t>
            </a:r>
            <a:r>
              <a:rPr lang="zh-CN" altLang="en-US" dirty="0"/>
              <a:t> </a:t>
            </a:r>
            <a:r>
              <a:rPr lang="en-US" altLang="zh-CN" dirty="0"/>
              <a:t>area.</a:t>
            </a:r>
            <a:r>
              <a:rPr lang="zh-CN" altLang="en-US" dirty="0"/>
              <a:t> </a:t>
            </a:r>
            <a:r>
              <a:rPr lang="en-US" altLang="zh-CN" dirty="0"/>
              <a:t>Even</a:t>
            </a:r>
            <a:r>
              <a:rPr lang="zh-CN" altLang="en-US" dirty="0"/>
              <a:t> </a:t>
            </a:r>
            <a:r>
              <a:rPr lang="en-US" altLang="zh-CN" dirty="0"/>
              <a:t>if</a:t>
            </a:r>
            <a:r>
              <a:rPr lang="zh-CN" altLang="en-US" dirty="0"/>
              <a:t> </a:t>
            </a:r>
            <a:r>
              <a:rPr lang="en-US" altLang="zh-CN" dirty="0"/>
              <a:t>one</a:t>
            </a:r>
            <a:r>
              <a:rPr lang="zh-CN" altLang="en-US" dirty="0"/>
              <a:t> </a:t>
            </a:r>
            <a:r>
              <a:rPr lang="en-US" altLang="zh-CN" dirty="0"/>
              <a:t>operator</a:t>
            </a:r>
            <a:r>
              <a:rPr lang="zh-CN" altLang="en-US" dirty="0"/>
              <a:t> </a:t>
            </a:r>
            <a:r>
              <a:rPr lang="en-US" altLang="zh-CN" dirty="0"/>
              <a:t>has</a:t>
            </a:r>
            <a:r>
              <a:rPr lang="zh-CN" altLang="en-US" dirty="0"/>
              <a:t> </a:t>
            </a:r>
            <a:r>
              <a:rPr lang="en-US" altLang="zh-CN" dirty="0"/>
              <a:t>one</a:t>
            </a:r>
            <a:r>
              <a:rPr lang="zh-CN" altLang="en-US" dirty="0"/>
              <a:t> </a:t>
            </a:r>
            <a:r>
              <a:rPr lang="en-US" altLang="zh-CN" dirty="0"/>
              <a:t>percent</a:t>
            </a:r>
            <a:r>
              <a:rPr lang="zh-CN" altLang="en-US" dirty="0"/>
              <a:t> </a:t>
            </a:r>
            <a:r>
              <a:rPr lang="en-US" altLang="zh-CN" dirty="0"/>
              <a:t>lower</a:t>
            </a:r>
            <a:r>
              <a:rPr lang="zh-CN" altLang="en-US" dirty="0"/>
              <a:t> </a:t>
            </a:r>
            <a:r>
              <a:rPr lang="en-US" altLang="zh-CN" dirty="0">
                <a:solidFill>
                  <a:srgbClr val="4E2A84"/>
                </a:solidFill>
              </a:rPr>
              <a:t>acquisition cost,</a:t>
            </a:r>
            <a:r>
              <a:rPr lang="zh-CN" altLang="en-US" dirty="0">
                <a:solidFill>
                  <a:srgbClr val="4E2A84"/>
                </a:solidFill>
              </a:rPr>
              <a:t> </a:t>
            </a:r>
            <a:r>
              <a:rPr lang="en-US" altLang="zh-CN" dirty="0">
                <a:solidFill>
                  <a:srgbClr val="4E2A84"/>
                </a:solidFill>
              </a:rPr>
              <a:t>----</a:t>
            </a:r>
            <a:endParaRPr lang="en-US" altLang="zh-CN" dirty="0"/>
          </a:p>
        </p:txBody>
      </p:sp>
      <p:sp>
        <p:nvSpPr>
          <p:cNvPr id="4" name="Slide Number Placeholder 3"/>
          <p:cNvSpPr>
            <a:spLocks noGrp="1"/>
          </p:cNvSpPr>
          <p:nvPr>
            <p:ph type="sldNum" sz="quarter" idx="10"/>
          </p:nvPr>
        </p:nvSpPr>
        <p:spPr/>
        <p:txBody>
          <a:bodyPr/>
          <a:lstStyle/>
          <a:p>
            <a:fld id="{B1B9E779-BDB2-2A4A-A72C-484C260DCCE7}" type="slidenum">
              <a:rPr lang="en-US" smtClean="0"/>
              <a:t>19</a:t>
            </a:fld>
            <a:endParaRPr lang="en-US"/>
          </a:p>
        </p:txBody>
      </p:sp>
    </p:spTree>
    <p:extLst>
      <p:ext uri="{BB962C8B-B14F-4D97-AF65-F5344CB8AC3E}">
        <p14:creationId xmlns:p14="http://schemas.microsoft.com/office/powerpoint/2010/main" val="106832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question, let‘s first briefly review the history of DLB service. The first</a:t>
            </a:r>
            <a:r>
              <a:rPr lang="zh-CN" altLang="en-US" dirty="0"/>
              <a:t> </a:t>
            </a:r>
            <a:r>
              <a:rPr lang="en-US" altLang="zh-CN" dirty="0"/>
              <a:t>large-</a:t>
            </a:r>
            <a:r>
              <a:rPr lang="en-US" altLang="zh-CN" dirty="0" err="1"/>
              <a:t>schale</a:t>
            </a:r>
            <a:r>
              <a:rPr lang="en-US" dirty="0"/>
              <a:t> DLB operator was born in China in 2015. It quickly gain popularity as it easily reached smartphone users who can look for idle bikes in real-time.</a:t>
            </a:r>
          </a:p>
          <a:p>
            <a:r>
              <a:rPr lang="en-US" dirty="0"/>
              <a:t>Compared to docked bikesharing, the DLB bikes could be found and parked anywhere.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DLB operators, it has minimal infrastructure cost, and at the time there was no regulations at all. </a:t>
            </a:r>
            <a:r>
              <a:rPr lang="en-US" altLang="zh-CN" dirty="0"/>
              <a:t>Therefore, you can imagine this is a market with a very low entry cost.</a:t>
            </a:r>
          </a:p>
        </p:txBody>
      </p:sp>
      <p:sp>
        <p:nvSpPr>
          <p:cNvPr id="4" name="Slide Number Placeholder 3"/>
          <p:cNvSpPr>
            <a:spLocks noGrp="1"/>
          </p:cNvSpPr>
          <p:nvPr>
            <p:ph type="sldNum" sz="quarter" idx="5"/>
          </p:nvPr>
        </p:nvSpPr>
        <p:spPr/>
        <p:txBody>
          <a:bodyPr/>
          <a:lstStyle/>
          <a:p>
            <a:fld id="{B1B9E779-BDB2-2A4A-A72C-484C260DCCE7}" type="slidenum">
              <a:rPr lang="en-US" smtClean="0"/>
              <a:t>2</a:t>
            </a:fld>
            <a:endParaRPr lang="en-US"/>
          </a:p>
        </p:txBody>
      </p:sp>
    </p:spTree>
    <p:extLst>
      <p:ext uri="{BB962C8B-B14F-4D97-AF65-F5344CB8AC3E}">
        <p14:creationId xmlns:p14="http://schemas.microsoft.com/office/powerpoint/2010/main" val="3493203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483306">
              <a:defRPr/>
            </a:pPr>
            <a:r>
              <a:rPr lang="en-US" altLang="zh-CN"/>
              <a:t>Lastly, I</a:t>
            </a:r>
            <a:r>
              <a:rPr lang="zh-CN" altLang="en-US"/>
              <a:t> </a:t>
            </a:r>
            <a:r>
              <a:rPr lang="en-US" altLang="zh-CN"/>
              <a:t>also</a:t>
            </a:r>
            <a:r>
              <a:rPr lang="zh-CN" altLang="en-US"/>
              <a:t> </a:t>
            </a:r>
            <a:r>
              <a:rPr lang="en-US" altLang="zh-CN"/>
              <a:t>found</a:t>
            </a:r>
            <a:r>
              <a:rPr lang="zh-CN" altLang="en-US"/>
              <a:t> </a:t>
            </a:r>
            <a:r>
              <a:rPr lang="en-US" altLang="zh-CN"/>
              <a:t>that</a:t>
            </a:r>
            <a:r>
              <a:rPr lang="zh-CN" altLang="en-US"/>
              <a:t> </a:t>
            </a:r>
            <a:r>
              <a:rPr lang="en-US" altLang="zh-CN"/>
              <a:t>the</a:t>
            </a:r>
            <a:r>
              <a:rPr lang="zh-CN" altLang="en-US"/>
              <a:t> </a:t>
            </a:r>
            <a:r>
              <a:rPr lang="en-US" altLang="zh-CN"/>
              <a:t>inter-operator</a:t>
            </a:r>
            <a:r>
              <a:rPr lang="zh-CN" altLang="en-US"/>
              <a:t> </a:t>
            </a:r>
            <a:r>
              <a:rPr lang="en-US" altLang="zh-CN"/>
              <a:t>competition</a:t>
            </a:r>
            <a:r>
              <a:rPr lang="zh-CN" altLang="en-US"/>
              <a:t> </a:t>
            </a:r>
            <a:r>
              <a:rPr lang="en-US" altLang="zh-CN"/>
              <a:t>leads</a:t>
            </a:r>
            <a:r>
              <a:rPr lang="zh-CN" altLang="en-US"/>
              <a:t> </a:t>
            </a:r>
            <a:r>
              <a:rPr lang="en-US" altLang="zh-CN"/>
              <a:t>to</a:t>
            </a:r>
            <a:r>
              <a:rPr lang="zh-CN" altLang="en-US"/>
              <a:t> </a:t>
            </a:r>
            <a:r>
              <a:rPr lang="en-US" altLang="zh-CN"/>
              <a:t>low</a:t>
            </a:r>
            <a:r>
              <a:rPr lang="zh-CN" altLang="en-US"/>
              <a:t> </a:t>
            </a:r>
            <a:r>
              <a:rPr lang="en-US" altLang="zh-CN"/>
              <a:t>profitability</a:t>
            </a:r>
            <a:r>
              <a:rPr lang="zh-CN" altLang="en-US"/>
              <a:t> </a:t>
            </a:r>
            <a:r>
              <a:rPr lang="en-US" altLang="zh-CN"/>
              <a:t>of</a:t>
            </a:r>
            <a:r>
              <a:rPr lang="zh-CN" altLang="en-US"/>
              <a:t> </a:t>
            </a:r>
            <a:r>
              <a:rPr lang="en-US" altLang="zh-CN"/>
              <a:t>the</a:t>
            </a:r>
            <a:r>
              <a:rPr lang="zh-CN" altLang="en-US"/>
              <a:t> </a:t>
            </a:r>
            <a:r>
              <a:rPr lang="en-US" altLang="zh-CN"/>
              <a:t>market.</a:t>
            </a:r>
          </a:p>
        </p:txBody>
      </p:sp>
      <p:sp>
        <p:nvSpPr>
          <p:cNvPr id="4" name="Slide Number Placeholder 3"/>
          <p:cNvSpPr>
            <a:spLocks noGrp="1"/>
          </p:cNvSpPr>
          <p:nvPr>
            <p:ph type="sldNum" sz="quarter" idx="10"/>
          </p:nvPr>
        </p:nvSpPr>
        <p:spPr/>
        <p:txBody>
          <a:bodyPr/>
          <a:lstStyle/>
          <a:p>
            <a:fld id="{B1B9E779-BDB2-2A4A-A72C-484C260DCCE7}" type="slidenum">
              <a:rPr lang="en-US" smtClean="0"/>
              <a:t>20</a:t>
            </a:fld>
            <a:endParaRPr lang="en-US"/>
          </a:p>
        </p:txBody>
      </p:sp>
    </p:spTree>
    <p:extLst>
      <p:ext uri="{BB962C8B-B14F-4D97-AF65-F5344CB8AC3E}">
        <p14:creationId xmlns:p14="http://schemas.microsoft.com/office/powerpoint/2010/main" val="2859566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EB95E-BA14-3261-44FB-9823199DEA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34A4CF-1EBC-F33F-503F-757A2A9760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AEA543-61C9-1F69-D4E4-34136CEA1C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dirty="0">
                <a:solidFill>
                  <a:schemeClr val="tx1"/>
                </a:solidFill>
                <a:effectLst/>
                <a:latin typeface="+mn-lt"/>
                <a:ea typeface="+mn-ea"/>
                <a:cs typeface="+mn-cs"/>
              </a:rPr>
              <a:t>A few takeaways from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r>
              <a:rPr kumimoji="1" lang="zh-CN" altLang="en-US" dirty="0"/>
              <a:t> </a:t>
            </a:r>
            <a:r>
              <a:rPr kumimoji="1" lang="en-US" altLang="zh-CN" dirty="0"/>
              <a:t>This</a:t>
            </a:r>
            <a:r>
              <a:rPr kumimoji="1" lang="zh-CN" altLang="en-US" dirty="0"/>
              <a:t> </a:t>
            </a:r>
            <a:r>
              <a:rPr kumimoji="1" lang="en-US" altLang="zh-CN" dirty="0"/>
              <a:t>dilemma</a:t>
            </a:r>
            <a:r>
              <a:rPr kumimoji="1" lang="zh-CN" altLang="en-US" dirty="0"/>
              <a:t> </a:t>
            </a:r>
            <a:r>
              <a:rPr kumimoji="1" lang="en-US" altLang="zh-CN" dirty="0"/>
              <a:t>creates</a:t>
            </a:r>
            <a:r>
              <a:rPr kumimoji="1" lang="zh-CN" altLang="en-US" dirty="0"/>
              <a:t> </a:t>
            </a:r>
            <a:r>
              <a:rPr kumimoji="1" lang="en-US" altLang="zh-CN" dirty="0"/>
              <a:t>a</a:t>
            </a:r>
            <a:r>
              <a:rPr kumimoji="1" lang="zh-CN" altLang="en-US" dirty="0"/>
              <a:t> </a:t>
            </a:r>
            <a:r>
              <a:rPr kumimoji="1" lang="en-US" altLang="zh-CN" dirty="0"/>
              <a:t>race</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bottom,</a:t>
            </a:r>
            <a:r>
              <a:rPr kumimoji="1" lang="zh-CN" altLang="en-US" dirty="0"/>
              <a:t>  </a:t>
            </a:r>
            <a:r>
              <a:rPr kumimoji="1" lang="en-US" altLang="zh-CN" dirty="0"/>
              <a:t>in</a:t>
            </a:r>
            <a:r>
              <a:rPr kumimoji="1" lang="zh-CN" altLang="en-US" dirty="0"/>
              <a:t> </a:t>
            </a:r>
            <a:r>
              <a:rPr kumimoji="1" lang="en-US" altLang="zh-CN" dirty="0"/>
              <a:t>which</a:t>
            </a:r>
            <a:r>
              <a:rPr kumimoji="1" lang="zh-CN" altLang="en-US" dirty="0"/>
              <a:t> </a:t>
            </a:r>
            <a:r>
              <a:rPr kumimoji="1" lang="en-US" altLang="zh-CN" dirty="0"/>
              <a:t>everyone is basically</a:t>
            </a:r>
            <a:r>
              <a:rPr kumimoji="1" lang="zh-CN" altLang="en-US" dirty="0"/>
              <a:t> </a:t>
            </a:r>
            <a:r>
              <a:rPr kumimoji="1" lang="en-US" altLang="zh-CN" dirty="0"/>
              <a:t>competing to lose more money. </a:t>
            </a:r>
          </a:p>
        </p:txBody>
      </p:sp>
      <p:sp>
        <p:nvSpPr>
          <p:cNvPr id="4" name="灯片编号占位符 3">
            <a:extLst>
              <a:ext uri="{FF2B5EF4-FFF2-40B4-BE49-F238E27FC236}">
                <a16:creationId xmlns:a16="http://schemas.microsoft.com/office/drawing/2014/main" id="{D1D3DD70-7AA6-69AD-DAB5-9402385ADB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66D17A-7AE3-8442-8278-12482E520BA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1904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266D17A-7AE3-8442-8278-12482E520BAC}" type="slidenum">
              <a:rPr kumimoji="1" lang="zh-CN" altLang="en-US" smtClean="0"/>
              <a:t>22</a:t>
            </a:fld>
            <a:endParaRPr kumimoji="1" lang="zh-CN" altLang="en-US"/>
          </a:p>
        </p:txBody>
      </p:sp>
    </p:spTree>
    <p:extLst>
      <p:ext uri="{BB962C8B-B14F-4D97-AF65-F5344CB8AC3E}">
        <p14:creationId xmlns:p14="http://schemas.microsoft.com/office/powerpoint/2010/main" val="2550096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483306">
              <a:defRPr/>
            </a:pPr>
            <a:r>
              <a:rPr lang="en-US" altLang="zh-CN" sz="1300" dirty="0"/>
              <a:t>The rise and fall of the DLB industry shows the risk of an unregulated market with a low entry barrier. The market is unstable, and operators struggle to make profit. Not to mention the market itself has limited economies of scale. </a:t>
            </a:r>
          </a:p>
          <a:p>
            <a:pPr defTabSz="483306">
              <a:defRPr/>
            </a:pPr>
            <a:endParaRPr lang="en-US" altLang="zh-CN" sz="1300" dirty="0"/>
          </a:p>
          <a:p>
            <a:pPr marL="0" marR="0" lvl="0" indent="0" algn="l" defTabSz="483306" rtl="0" eaLnBrk="1" fontAlgn="auto" latinLnBrk="0" hangingPunct="1">
              <a:lnSpc>
                <a:spcPct val="100000"/>
              </a:lnSpc>
              <a:spcBef>
                <a:spcPts val="0"/>
              </a:spcBef>
              <a:spcAft>
                <a:spcPts val="0"/>
              </a:spcAft>
              <a:buClrTx/>
              <a:buSzTx/>
              <a:buFontTx/>
              <a:buNone/>
              <a:tabLst/>
              <a:defRPr/>
            </a:pPr>
            <a:r>
              <a:rPr lang="en" altLang="zh-CN" sz="1400" dirty="0"/>
              <a:t>As Peter Thiel, the cofounder of PayPal claimed </a:t>
            </a:r>
            <a:r>
              <a:rPr lang="en-US" altLang="zh-CN" sz="1400" dirty="0"/>
              <a:t>in his book:</a:t>
            </a:r>
            <a:r>
              <a:rPr lang="en" altLang="zh-CN" sz="1400" dirty="0"/>
              <a:t> </a:t>
            </a:r>
            <a:r>
              <a:rPr lang="en-US" altLang="zh-CN" sz="1400" dirty="0"/>
              <a:t>competition is for losers </a:t>
            </a:r>
            <a:r>
              <a:rPr lang="en-US" altLang="zh-CN" sz="1200" dirty="0"/>
              <a:t>in such a market</a:t>
            </a:r>
            <a:r>
              <a:rPr lang="en" altLang="zh-CN" sz="1200" dirty="0"/>
              <a:t>, and </a:t>
            </a:r>
            <a:r>
              <a:rPr lang="en-US" altLang="zh-CN" sz="1400" dirty="0"/>
              <a:t>good entrepreneurs should simply stay away from it. However, we all know that bikesharing has great positive social impact and</a:t>
            </a:r>
            <a:r>
              <a:rPr lang="en-US" altLang="zh-CN" sz="1800" dirty="0"/>
              <a:t> it </a:t>
            </a:r>
            <a:r>
              <a:rPr lang="en-US" altLang="zh-CN" sz="1400" dirty="0"/>
              <a:t>deserves</a:t>
            </a:r>
            <a:r>
              <a:rPr lang="zh-CN" altLang="en-US" sz="1400" dirty="0"/>
              <a:t> </a:t>
            </a:r>
            <a:r>
              <a:rPr lang="en-US" altLang="zh-CN" sz="1400" dirty="0"/>
              <a:t>its place in many of our cities. In addition, </a:t>
            </a:r>
            <a:r>
              <a:rPr lang="en-US" altLang="zh-CN" sz="800" dirty="0"/>
              <a:t>cities are not just </a:t>
            </a:r>
            <a:r>
              <a:rPr lang="en-US" altLang="zh-CN" sz="1000" dirty="0"/>
              <a:t>business because we still care about social good.</a:t>
            </a:r>
            <a:endParaRPr lang="en-US" altLang="zh-CN" sz="800" dirty="0"/>
          </a:p>
        </p:txBody>
      </p:sp>
      <p:sp>
        <p:nvSpPr>
          <p:cNvPr id="4" name="灯片编号占位符 3"/>
          <p:cNvSpPr>
            <a:spLocks noGrp="1"/>
          </p:cNvSpPr>
          <p:nvPr>
            <p:ph type="sldNum" sz="quarter" idx="5"/>
          </p:nvPr>
        </p:nvSpPr>
        <p:spPr/>
        <p:txBody>
          <a:bodyPr/>
          <a:lstStyle/>
          <a:p>
            <a:fld id="{B1B9E779-BDB2-2A4A-A72C-484C260DCCE7}" type="slidenum">
              <a:rPr lang="en-US" smtClean="0"/>
              <a:t>23</a:t>
            </a:fld>
            <a:endParaRPr lang="en-US"/>
          </a:p>
        </p:txBody>
      </p:sp>
    </p:spTree>
    <p:extLst>
      <p:ext uri="{BB962C8B-B14F-4D97-AF65-F5344CB8AC3E}">
        <p14:creationId xmlns:p14="http://schemas.microsoft.com/office/powerpoint/2010/main" val="2421092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483306">
              <a:defRPr/>
            </a:pPr>
            <a:endParaRPr lang="en-US" altLang="zh-CN" dirty="0"/>
          </a:p>
        </p:txBody>
      </p:sp>
      <p:sp>
        <p:nvSpPr>
          <p:cNvPr id="4" name="Slide Number Placeholder 3"/>
          <p:cNvSpPr>
            <a:spLocks noGrp="1"/>
          </p:cNvSpPr>
          <p:nvPr>
            <p:ph type="sldNum" sz="quarter" idx="10"/>
          </p:nvPr>
        </p:nvSpPr>
        <p:spPr/>
        <p:txBody>
          <a:bodyPr/>
          <a:lstStyle/>
          <a:p>
            <a:fld id="{B1B9E779-BDB2-2A4A-A72C-484C260DCCE7}" type="slidenum">
              <a:rPr lang="en-US" smtClean="0"/>
              <a:t>24</a:t>
            </a:fld>
            <a:endParaRPr lang="en-US"/>
          </a:p>
        </p:txBody>
      </p:sp>
    </p:spTree>
    <p:extLst>
      <p:ext uri="{BB962C8B-B14F-4D97-AF65-F5344CB8AC3E}">
        <p14:creationId xmlns:p14="http://schemas.microsoft.com/office/powerpoint/2010/main" val="252111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 just skip all the details</a:t>
            </a:r>
          </a:p>
        </p:txBody>
      </p:sp>
      <p:sp>
        <p:nvSpPr>
          <p:cNvPr id="4" name="灯片编号占位符 3"/>
          <p:cNvSpPr>
            <a:spLocks noGrp="1"/>
          </p:cNvSpPr>
          <p:nvPr>
            <p:ph type="sldNum" sz="quarter" idx="5"/>
          </p:nvPr>
        </p:nvSpPr>
        <p:spPr/>
        <p:txBody>
          <a:bodyPr/>
          <a:lstStyle/>
          <a:p>
            <a:fld id="{1266D17A-7AE3-8442-8278-12482E520BAC}" type="slidenum">
              <a:rPr kumimoji="1" lang="zh-CN" altLang="en-US" smtClean="0"/>
              <a:t>25</a:t>
            </a:fld>
            <a:endParaRPr kumimoji="1" lang="zh-CN" altLang="en-US"/>
          </a:p>
        </p:txBody>
      </p:sp>
    </p:spTree>
    <p:extLst>
      <p:ext uri="{BB962C8B-B14F-4D97-AF65-F5344CB8AC3E}">
        <p14:creationId xmlns:p14="http://schemas.microsoft.com/office/powerpoint/2010/main" val="3744101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B9E779-BDB2-2A4A-A72C-484C260DCCE7}" type="slidenum">
              <a:rPr lang="en-US" smtClean="0"/>
              <a:t>26</a:t>
            </a:fld>
            <a:endParaRPr lang="en-US"/>
          </a:p>
        </p:txBody>
      </p:sp>
    </p:spTree>
    <p:extLst>
      <p:ext uri="{BB962C8B-B14F-4D97-AF65-F5344CB8AC3E}">
        <p14:creationId xmlns:p14="http://schemas.microsoft.com/office/powerpoint/2010/main" val="1685091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09AD6-96E4-DA2A-7698-C1D7CD2D8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E6129-0A21-C2F5-C383-5E3B5CA48AE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573BA87D-6088-1AB2-0F55-7731B0665905}"/>
              </a:ext>
            </a:extLst>
          </p:cNvPr>
          <p:cNvSpPr>
            <a:spLocks noGrp="1"/>
          </p:cNvSpPr>
          <p:nvPr>
            <p:ph type="body" idx="1"/>
          </p:nvPr>
        </p:nvSpPr>
        <p:spPr/>
        <p:txBody>
          <a:bodyPr/>
          <a:lstStyle/>
          <a:p>
            <a:r>
              <a:rPr lang="en-US"/>
              <a:t>***The fleet size is less than a quarter of the current fleet size.</a:t>
            </a:r>
          </a:p>
        </p:txBody>
      </p:sp>
      <p:sp>
        <p:nvSpPr>
          <p:cNvPr id="4" name="Slide Number Placeholder 3">
            <a:extLst>
              <a:ext uri="{FF2B5EF4-FFF2-40B4-BE49-F238E27FC236}">
                <a16:creationId xmlns:a16="http://schemas.microsoft.com/office/drawing/2014/main" id="{75ED5B40-B4BD-DEE0-B919-27443E61FC5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B9E779-BDB2-2A4A-A72C-484C260DCCE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8802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D1FD0-F888-2DCB-2205-4049ACD79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AFBC0-74FA-95FE-631B-03756D333D3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1CAB55B-A028-DC2E-BB6E-80408228AFC7}"/>
              </a:ext>
            </a:extLst>
          </p:cNvPr>
          <p:cNvSpPr>
            <a:spLocks noGrp="1"/>
          </p:cNvSpPr>
          <p:nvPr>
            <p:ph type="body" idx="1"/>
          </p:nvPr>
        </p:nvSpPr>
        <p:spPr/>
        <p:txBody>
          <a:bodyPr/>
          <a:lstStyle/>
          <a:p>
            <a:pPr marL="181240" indent="-181240" defTabSz="483306">
              <a:buFont typeface="Arial" panose="020B0604020202020204" pitchFamily="34" charset="0"/>
              <a:buChar char="•"/>
              <a:defRPr/>
            </a:pPr>
            <a:r>
              <a:rPr lang="en" altLang="zh-CN" sz="1300"/>
              <a:t>Reduced fleet size</a:t>
            </a:r>
            <a:r>
              <a:rPr lang="en-US" altLang="zh-CN" sz="1300"/>
              <a:t> compared with the status quo.</a:t>
            </a:r>
            <a:endParaRPr lang="en" altLang="zh-CN" sz="130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8372B190-3E15-E889-D62E-C62FC16AC5DB}"/>
              </a:ext>
            </a:extLst>
          </p:cNvPr>
          <p:cNvSpPr>
            <a:spLocks noGrp="1"/>
          </p:cNvSpPr>
          <p:nvPr>
            <p:ph type="sldNum" sz="quarter" idx="10"/>
          </p:nvPr>
        </p:nvSpPr>
        <p:spPr/>
        <p:txBody>
          <a:bodyPr/>
          <a:lstStyle/>
          <a:p>
            <a:fld id="{B1B9E779-BDB2-2A4A-A72C-484C260DCCE7}" type="slidenum">
              <a:rPr lang="en-US" smtClean="0"/>
              <a:t>28</a:t>
            </a:fld>
            <a:endParaRPr lang="en-US"/>
          </a:p>
        </p:txBody>
      </p:sp>
    </p:spTree>
    <p:extLst>
      <p:ext uri="{BB962C8B-B14F-4D97-AF65-F5344CB8AC3E}">
        <p14:creationId xmlns:p14="http://schemas.microsoft.com/office/powerpoint/2010/main" val="1042833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B9E779-BDB2-2A4A-A72C-484C260DCCE7}" type="slidenum">
              <a:rPr lang="en-US" smtClean="0"/>
              <a:t>29</a:t>
            </a:fld>
            <a:endParaRPr lang="en-US"/>
          </a:p>
        </p:txBody>
      </p:sp>
    </p:spTree>
    <p:extLst>
      <p:ext uri="{BB962C8B-B14F-4D97-AF65-F5344CB8AC3E}">
        <p14:creationId xmlns:p14="http://schemas.microsoft.com/office/powerpoint/2010/main" val="2907763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to a </a:t>
            </a:r>
            <a:r>
              <a:rPr lang="en-US" altLang="zh-CN" dirty="0"/>
              <a:t>rapid</a:t>
            </a:r>
            <a:r>
              <a:rPr lang="en-US" dirty="0"/>
              <a:t> rise of</a:t>
            </a:r>
            <a:r>
              <a:rPr lang="zh-CN" altLang="en-US" dirty="0"/>
              <a:t> </a:t>
            </a:r>
            <a:r>
              <a:rPr lang="en-US" altLang="zh-CN" dirty="0"/>
              <a:t>the</a:t>
            </a:r>
            <a:r>
              <a:rPr lang="en-US" dirty="0"/>
              <a:t> DLB market. As you can see in this figure, the amount of funding gr</a:t>
            </a:r>
            <a:r>
              <a:rPr lang="en-US" altLang="zh-CN" dirty="0"/>
              <a:t>e</a:t>
            </a:r>
            <a:r>
              <a:rPr lang="en-US" dirty="0"/>
              <a:t>w exponentially and the </a:t>
            </a:r>
            <a:r>
              <a:rPr lang="en-US" altLang="zh-CN" dirty="0"/>
              <a:t>------</a:t>
            </a:r>
            <a:r>
              <a:rPr lang="en-US" dirty="0"/>
              <a:t>. </a:t>
            </a:r>
          </a:p>
        </p:txBody>
      </p:sp>
      <p:sp>
        <p:nvSpPr>
          <p:cNvPr id="4" name="Slide Number Placeholder 3"/>
          <p:cNvSpPr>
            <a:spLocks noGrp="1"/>
          </p:cNvSpPr>
          <p:nvPr>
            <p:ph type="sldNum" sz="quarter" idx="5"/>
          </p:nvPr>
        </p:nvSpPr>
        <p:spPr/>
        <p:txBody>
          <a:bodyPr/>
          <a:lstStyle/>
          <a:p>
            <a:fld id="{B1B9E779-BDB2-2A4A-A72C-484C260DCCE7}" type="slidenum">
              <a:rPr lang="en-US" smtClean="0"/>
              <a:t>3</a:t>
            </a:fld>
            <a:endParaRPr lang="en-US"/>
          </a:p>
        </p:txBody>
      </p:sp>
    </p:spTree>
    <p:extLst>
      <p:ext uri="{BB962C8B-B14F-4D97-AF65-F5344CB8AC3E}">
        <p14:creationId xmlns:p14="http://schemas.microsoft.com/office/powerpoint/2010/main" val="357347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2A8FF-38EB-D842-72DB-E0D4B7B07E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19557F-74DE-4E50-3174-72CCCB1C2F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124A51-89B1-DCA6-2397-3D1E29603870}"/>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38479EFA-D636-644A-A594-9F621AB54D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66D17A-7AE3-8442-8278-12482E520BA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8232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0F69A-B2B7-E43B-D381-C26C2D041F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6D7F9A-BA36-27A0-EAD3-0EEA9E6DE7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FD972E-73FD-FC19-70EE-328AF1BFCBBB}"/>
              </a:ext>
            </a:extLst>
          </p:cNvPr>
          <p:cNvSpPr>
            <a:spLocks noGrp="1"/>
          </p:cNvSpPr>
          <p:nvPr>
            <p:ph type="body" idx="1"/>
          </p:nvPr>
        </p:nvSpPr>
        <p:spPr/>
        <p:txBody>
          <a:bodyPr/>
          <a:lstStyle/>
          <a:p>
            <a:endParaRPr lang="en-US" altLang="zh-CN"/>
          </a:p>
        </p:txBody>
      </p:sp>
      <p:sp>
        <p:nvSpPr>
          <p:cNvPr id="4" name="灯片编号占位符 3">
            <a:extLst>
              <a:ext uri="{FF2B5EF4-FFF2-40B4-BE49-F238E27FC236}">
                <a16:creationId xmlns:a16="http://schemas.microsoft.com/office/drawing/2014/main" id="{F4E3D085-24F4-B076-D8EF-FF1F0EFE37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66D17A-7AE3-8442-8278-12482E520BA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6160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B03D0-83FD-C302-8954-50EE19D6B5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3D312A-EE9A-4CEB-7831-071C2FB729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8DA013-2D63-5F4E-0377-DD2385A94D4C}"/>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D1E2CB37-8057-2725-C178-CB192E2D75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66D17A-7AE3-8442-8278-12482E520BA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77085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B9E779-BDB2-2A4A-A72C-484C260DCCE7}" type="slidenum">
              <a:rPr lang="en-US" smtClean="0"/>
              <a:t>33</a:t>
            </a:fld>
            <a:endParaRPr lang="en-US"/>
          </a:p>
        </p:txBody>
      </p:sp>
    </p:spTree>
    <p:extLst>
      <p:ext uri="{BB962C8B-B14F-4D97-AF65-F5344CB8AC3E}">
        <p14:creationId xmlns:p14="http://schemas.microsoft.com/office/powerpoint/2010/main" val="1829707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altLang="zh-CN" sz="1800" b="0" i="0">
                <a:effectLst/>
                <a:latin typeface="Calibri" panose="020F0502020204030204" pitchFamily="34" charset="0"/>
              </a:rPr>
              <a:t>delete this page</a:t>
            </a: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altLang="zh-CN" sz="1800" b="0" i="0">
                <a:effectLst/>
                <a:latin typeface="Calibri" panose="020F0502020204030204" pitchFamily="34" charset="0"/>
              </a:rPr>
              <a:t>focus on my strategic competition</a:t>
            </a:r>
          </a:p>
          <a:p>
            <a:pPr marL="0" marR="0" lvl="0" indent="0" algn="l" defTabSz="914400" rtl="0" eaLnBrk="1" fontAlgn="ctr" latinLnBrk="0" hangingPunct="1">
              <a:lnSpc>
                <a:spcPct val="100000"/>
              </a:lnSpc>
              <a:spcBef>
                <a:spcPts val="0"/>
              </a:spcBef>
              <a:spcAft>
                <a:spcPts val="0"/>
              </a:spcAft>
              <a:buClrTx/>
              <a:buSzTx/>
              <a:buFont typeface="+mj-lt"/>
              <a:buNone/>
              <a:tabLst/>
              <a:defRPr/>
            </a:pPr>
            <a:endParaRPr lang="en-US" altLang="zh-CN" sz="1800" b="0" i="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altLang="zh-CN" sz="1800" b="0" i="0">
                <a:effectLst/>
                <a:latin typeface="Calibri" panose="020F0502020204030204" pitchFamily="34" charset="0"/>
              </a:rPr>
              <a:t>Now we are ready for some results. Let’s first look at the </a:t>
            </a:r>
          </a:p>
          <a:p>
            <a:pPr marL="0" marR="0" lvl="0" indent="0" algn="l" defTabSz="914400" rtl="0" eaLnBrk="1" fontAlgn="ctr" latinLnBrk="0" hangingPunct="1">
              <a:lnSpc>
                <a:spcPct val="100000"/>
              </a:lnSpc>
              <a:spcBef>
                <a:spcPts val="0"/>
              </a:spcBef>
              <a:spcAft>
                <a:spcPts val="0"/>
              </a:spcAft>
              <a:buClrTx/>
              <a:buSzTx/>
              <a:buFont typeface="+mj-lt"/>
              <a:buNone/>
              <a:tabLst/>
              <a:defRPr/>
            </a:pPr>
            <a:endParaRPr lang="en-US" altLang="zh-CN" sz="1800" b="0" i="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altLang="zh-CN" sz="1800" b="0" i="0">
                <a:effectLst/>
                <a:latin typeface="Calibri" panose="020F0502020204030204" pitchFamily="34" charset="0"/>
              </a:rPr>
              <a:t>Operators' decisions are closer to the status quo compared to the monopoly one.</a:t>
            </a:r>
          </a:p>
          <a:p>
            <a:pPr marL="0" indent="0" rtl="0" fontAlgn="ctr">
              <a:spcBef>
                <a:spcPts val="0"/>
              </a:spcBef>
              <a:spcAft>
                <a:spcPts val="0"/>
              </a:spcAft>
              <a:buFont typeface="+mj-lt"/>
              <a:buNone/>
            </a:pPr>
            <a:r>
              <a:rPr lang="en-US" altLang="zh-CN" sz="1800" b="0" i="0">
                <a:effectLst/>
                <a:latin typeface="Calibri" panose="020F0502020204030204" pitchFamily="34" charset="0"/>
              </a:rPr>
              <a:t>A operator would benefit with a decreased average rebalancing cost by serving a higher market share.</a:t>
            </a:r>
          </a:p>
          <a:p>
            <a:pPr marL="0" indent="0" rtl="0" fontAlgn="ctr">
              <a:spcBef>
                <a:spcPts val="0"/>
              </a:spcBef>
              <a:spcAft>
                <a:spcPts val="0"/>
              </a:spcAft>
              <a:buFont typeface="+mj-lt"/>
              <a:buNone/>
            </a:pPr>
            <a:r>
              <a:rPr lang="en-US" altLang="zh-CN" sz="1800" b="0" i="0">
                <a:effectLst/>
                <a:latin typeface="Calibri" panose="020F0502020204030204" pitchFamily="34" charset="0"/>
              </a:rPr>
              <a:t>For profit-maximizing operators, competition leads to market inefficiencies (low utilization ratio) and less profit produced from the market.</a:t>
            </a:r>
          </a:p>
          <a:p>
            <a:pPr marL="0" indent="0" rtl="0" fontAlgn="ctr">
              <a:spcBef>
                <a:spcPts val="0"/>
              </a:spcBef>
              <a:spcAft>
                <a:spcPts val="0"/>
              </a:spcAft>
              <a:buFont typeface="+mj-lt"/>
              <a:buNone/>
            </a:pPr>
            <a:r>
              <a:rPr lang="en-US" altLang="zh-CN" sz="1800" b="0" i="0">
                <a:effectLst/>
                <a:latin typeface="Calibri" panose="020F0502020204030204" pitchFamily="34" charset="0"/>
              </a:rPr>
              <a:t>Confirm that maximizing ridership without running a deficit is the most balanced strategy for social good, even in a DLB market with peer competitions.</a:t>
            </a:r>
          </a:p>
          <a:p>
            <a:pPr marL="0" marR="0" lvl="0" indent="0" algn="l" defTabSz="914400" rtl="0" eaLnBrk="1" fontAlgn="ctr" latinLnBrk="0" hangingPunct="1">
              <a:lnSpc>
                <a:spcPct val="100000"/>
              </a:lnSpc>
              <a:spcBef>
                <a:spcPts val="0"/>
              </a:spcBef>
              <a:spcAft>
                <a:spcPts val="0"/>
              </a:spcAft>
              <a:buClrTx/>
              <a:buSzTx/>
              <a:buFont typeface="+mj-lt"/>
              <a:buNone/>
              <a:tabLst/>
              <a:defRPr/>
            </a:pPr>
            <a:endParaRPr lang="en-US" altLang="zh-CN" sz="1800" b="0" i="0">
              <a:effectLst/>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B1B9E779-BDB2-2A4A-A72C-484C260DCCE7}" type="slidenum">
              <a:rPr lang="en-US" smtClean="0"/>
              <a:t>34</a:t>
            </a:fld>
            <a:endParaRPr lang="en-US"/>
          </a:p>
        </p:txBody>
      </p:sp>
    </p:spTree>
    <p:extLst>
      <p:ext uri="{BB962C8B-B14F-4D97-AF65-F5344CB8AC3E}">
        <p14:creationId xmlns:p14="http://schemas.microsoft.com/office/powerpoint/2010/main" val="4096872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483306">
              <a:defRPr/>
            </a:pPr>
            <a:endParaRPr lang="en-US" altLang="zh-CN" dirty="0"/>
          </a:p>
        </p:txBody>
      </p:sp>
      <p:sp>
        <p:nvSpPr>
          <p:cNvPr id="4" name="Slide Number Placeholder 3"/>
          <p:cNvSpPr>
            <a:spLocks noGrp="1"/>
          </p:cNvSpPr>
          <p:nvPr>
            <p:ph type="sldNum" sz="quarter" idx="10"/>
          </p:nvPr>
        </p:nvSpPr>
        <p:spPr/>
        <p:txBody>
          <a:bodyPr/>
          <a:lstStyle/>
          <a:p>
            <a:fld id="{B1B9E779-BDB2-2A4A-A72C-484C260DCCE7}" type="slidenum">
              <a:rPr lang="en-US" smtClean="0"/>
              <a:t>35</a:t>
            </a:fld>
            <a:endParaRPr lang="en-US"/>
          </a:p>
        </p:txBody>
      </p:sp>
    </p:spTree>
    <p:extLst>
      <p:ext uri="{BB962C8B-B14F-4D97-AF65-F5344CB8AC3E}">
        <p14:creationId xmlns:p14="http://schemas.microsoft.com/office/powerpoint/2010/main" val="1779438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483306">
              <a:defRPr/>
            </a:pPr>
            <a:endParaRPr lang="en-US" altLang="zh-CN" dirty="0"/>
          </a:p>
        </p:txBody>
      </p:sp>
      <p:sp>
        <p:nvSpPr>
          <p:cNvPr id="4" name="Slide Number Placeholder 3"/>
          <p:cNvSpPr>
            <a:spLocks noGrp="1"/>
          </p:cNvSpPr>
          <p:nvPr>
            <p:ph type="sldNum" sz="quarter" idx="10"/>
          </p:nvPr>
        </p:nvSpPr>
        <p:spPr/>
        <p:txBody>
          <a:bodyPr/>
          <a:lstStyle/>
          <a:p>
            <a:fld id="{B1B9E779-BDB2-2A4A-A72C-484C260DCCE7}" type="slidenum">
              <a:rPr lang="en-US" smtClean="0"/>
              <a:t>36</a:t>
            </a:fld>
            <a:endParaRPr lang="en-US"/>
          </a:p>
        </p:txBody>
      </p:sp>
    </p:spTree>
    <p:extLst>
      <p:ext uri="{BB962C8B-B14F-4D97-AF65-F5344CB8AC3E}">
        <p14:creationId xmlns:p14="http://schemas.microsoft.com/office/powerpoint/2010/main" val="3860344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2634-8E72-2A21-57BF-AA976D2425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FEC2B2-9806-F57F-D483-F58D162E31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C1A2E1-EE48-EE9C-AD04-B729F9F40B7F}"/>
              </a:ext>
            </a:extLst>
          </p:cNvPr>
          <p:cNvSpPr>
            <a:spLocks noGrp="1"/>
          </p:cNvSpPr>
          <p:nvPr>
            <p:ph type="body" idx="1"/>
          </p:nvPr>
        </p:nvSpPr>
        <p:spPr/>
        <p:txBody>
          <a:bodyPr/>
          <a:lstStyle/>
          <a:p>
            <a:r>
              <a:rPr kumimoji="1" lang="en-US" altLang="zh-CN" dirty="0"/>
              <a:t>But</a:t>
            </a:r>
            <a:r>
              <a:rPr kumimoji="1" lang="zh-CN" altLang="en-US" dirty="0"/>
              <a:t> </a:t>
            </a:r>
            <a:r>
              <a:rPr kumimoji="1" lang="en-US" altLang="zh-CN" dirty="0"/>
              <a:t>what</a:t>
            </a:r>
            <a:r>
              <a:rPr kumimoji="1" lang="zh-CN" altLang="en-US" dirty="0"/>
              <a:t> </a:t>
            </a:r>
            <a:r>
              <a:rPr kumimoji="1" lang="en-US" altLang="zh-CN" dirty="0"/>
              <a:t>does</a:t>
            </a:r>
            <a:r>
              <a:rPr kumimoji="1" lang="zh-CN" altLang="en-US" dirty="0"/>
              <a:t> </a:t>
            </a:r>
            <a:r>
              <a:rPr kumimoji="1" lang="en-US" altLang="zh-CN" dirty="0"/>
              <a:t>any</a:t>
            </a:r>
            <a:r>
              <a:rPr kumimoji="1" lang="zh-CN" altLang="en-US" dirty="0"/>
              <a:t> </a:t>
            </a:r>
            <a:r>
              <a:rPr kumimoji="1" lang="en-US" altLang="zh-CN" dirty="0"/>
              <a:t>of</a:t>
            </a:r>
            <a:r>
              <a:rPr kumimoji="1" lang="zh-CN" altLang="en-US" dirty="0"/>
              <a:t> </a:t>
            </a:r>
            <a:r>
              <a:rPr kumimoji="1" lang="en-US" altLang="zh-CN" dirty="0"/>
              <a:t>these</a:t>
            </a:r>
            <a:r>
              <a:rPr kumimoji="1" lang="zh-CN" altLang="en-US" dirty="0"/>
              <a:t> </a:t>
            </a:r>
            <a:r>
              <a:rPr kumimoji="1" lang="en-US" altLang="zh-CN" dirty="0"/>
              <a:t>have</a:t>
            </a:r>
            <a:r>
              <a:rPr kumimoji="1" lang="zh-CN" altLang="en-US" dirty="0"/>
              <a:t> </a:t>
            </a:r>
            <a:r>
              <a:rPr kumimoji="1" lang="en-US" altLang="zh-CN" dirty="0"/>
              <a:t>to</a:t>
            </a:r>
            <a:r>
              <a:rPr kumimoji="1" lang="zh-CN" altLang="en-US" dirty="0"/>
              <a:t> </a:t>
            </a:r>
            <a:r>
              <a:rPr kumimoji="1" lang="en-US" altLang="zh-CN" dirty="0"/>
              <a:t>do</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a:t>US?</a:t>
            </a:r>
            <a:r>
              <a:rPr kumimoji="1" lang="zh-CN" altLang="en-US" dirty="0"/>
              <a:t> </a:t>
            </a:r>
            <a:r>
              <a:rPr kumimoji="1" lang="en-US" altLang="zh-CN" dirty="0"/>
              <a:t>And</a:t>
            </a:r>
            <a:r>
              <a:rPr kumimoji="1" lang="zh-CN" altLang="en-US" dirty="0"/>
              <a:t> </a:t>
            </a:r>
            <a:r>
              <a:rPr kumimoji="1" lang="en-US" altLang="zh-CN" dirty="0"/>
              <a:t>why</a:t>
            </a:r>
            <a:r>
              <a:rPr kumimoji="1" lang="zh-CN" altLang="en-US" dirty="0"/>
              <a:t> </a:t>
            </a:r>
            <a:r>
              <a:rPr kumimoji="1" lang="en-US" altLang="zh-CN" dirty="0"/>
              <a:t>should</a:t>
            </a:r>
            <a:r>
              <a:rPr kumimoji="1" lang="zh-CN" altLang="en-US" dirty="0"/>
              <a:t> </a:t>
            </a:r>
            <a:r>
              <a:rPr kumimoji="1" lang="en-US" altLang="zh-CN" dirty="0"/>
              <a:t>we</a:t>
            </a:r>
            <a:r>
              <a:rPr kumimoji="1" lang="zh-CN" altLang="en-US" dirty="0"/>
              <a:t> </a:t>
            </a:r>
            <a:r>
              <a:rPr kumimoji="1" lang="en-US" altLang="zh-CN" dirty="0"/>
              <a:t>care</a:t>
            </a:r>
            <a:r>
              <a:rPr kumimoji="1" lang="zh-CN" altLang="en-US" dirty="0"/>
              <a:t> </a:t>
            </a:r>
            <a:r>
              <a:rPr kumimoji="1" lang="en-US" altLang="zh-CN" dirty="0"/>
              <a:t>about</a:t>
            </a:r>
            <a:r>
              <a:rPr kumimoji="1" lang="zh-CN" altLang="en-US" dirty="0"/>
              <a:t> </a:t>
            </a:r>
            <a:r>
              <a:rPr kumimoji="1" lang="en-US" altLang="zh-CN" dirty="0"/>
              <a:t>micromobility?</a:t>
            </a:r>
            <a:r>
              <a:rPr kumimoji="1" lang="zh-CN" altLang="en-US" dirty="0"/>
              <a:t> </a:t>
            </a:r>
            <a:endParaRPr kumimoji="1" lang="en-US" altLang="zh-CN" dirty="0"/>
          </a:p>
          <a:p>
            <a:endParaRPr kumimoji="1" lang="en-US" altLang="zh-CN" dirty="0"/>
          </a:p>
          <a:p>
            <a:r>
              <a:rPr kumimoji="1" lang="en-US" altLang="zh-CN" dirty="0"/>
              <a:t>Well,</a:t>
            </a:r>
            <a:r>
              <a:rPr kumimoji="1" lang="zh-CN" altLang="en-US" dirty="0"/>
              <a:t> </a:t>
            </a:r>
            <a:r>
              <a:rPr kumimoji="1" lang="en-US" altLang="zh-CN" dirty="0"/>
              <a:t>when</a:t>
            </a:r>
            <a:r>
              <a:rPr kumimoji="1" lang="zh-CN" altLang="en-US" dirty="0"/>
              <a:t> </a:t>
            </a:r>
            <a:r>
              <a:rPr kumimoji="1" lang="en-US" altLang="zh-CN" dirty="0"/>
              <a:t>used</a:t>
            </a:r>
            <a:r>
              <a:rPr kumimoji="1" lang="zh-CN" altLang="en-US" dirty="0"/>
              <a:t> </a:t>
            </a:r>
            <a:r>
              <a:rPr kumimoji="1" lang="en-US" altLang="zh-CN" dirty="0"/>
              <a:t>correctly,</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a:t>
            </a:r>
            <a:r>
              <a:rPr kumimoji="1" lang="zh-CN" altLang="en-US" dirty="0"/>
              <a:t> </a:t>
            </a:r>
            <a:r>
              <a:rPr kumimoji="1" lang="en-US" altLang="zh-CN" dirty="0"/>
              <a:t>More</a:t>
            </a:r>
            <a:r>
              <a:rPr kumimoji="1" lang="zh-CN" altLang="en-US" dirty="0"/>
              <a:t> </a:t>
            </a:r>
            <a:r>
              <a:rPr kumimoji="1" lang="en-US" altLang="zh-CN" dirty="0"/>
              <a:t>importantly,</a:t>
            </a:r>
            <a:r>
              <a:rPr kumimoji="1" lang="zh-CN" altLang="en-US" dirty="0"/>
              <a:t> </a:t>
            </a:r>
            <a:r>
              <a:rPr kumimoji="1" lang="en-US" altLang="zh-CN" dirty="0"/>
              <a:t>it</a:t>
            </a:r>
            <a:r>
              <a:rPr kumimoji="1" lang="zh-CN" altLang="en-US" dirty="0"/>
              <a:t> </a:t>
            </a:r>
            <a:r>
              <a:rPr kumimoji="1" lang="en-US" altLang="zh-CN" dirty="0"/>
              <a:t>has</a:t>
            </a:r>
            <a:r>
              <a:rPr kumimoji="1" lang="zh-CN" altLang="en-US" dirty="0"/>
              <a:t> </a:t>
            </a:r>
            <a:r>
              <a:rPr kumimoji="1" lang="en-US" altLang="zh-CN" dirty="0"/>
              <a:t>already</a:t>
            </a:r>
            <a:r>
              <a:rPr kumimoji="1" lang="zh-CN" altLang="en-US" dirty="0"/>
              <a:t> </a:t>
            </a:r>
            <a:r>
              <a:rPr kumimoji="1" lang="en-US" altLang="zh-CN" dirty="0"/>
              <a:t>been</a:t>
            </a:r>
            <a:r>
              <a:rPr kumimoji="1" lang="zh-CN" altLang="en-US" dirty="0"/>
              <a:t> </a:t>
            </a:r>
            <a:r>
              <a:rPr kumimoji="1" lang="en-US" altLang="zh-CN" dirty="0"/>
              <a:t>a</a:t>
            </a:r>
            <a:r>
              <a:rPr kumimoji="1" lang="zh-CN" altLang="en-US" dirty="0"/>
              <a:t> </a:t>
            </a:r>
            <a:r>
              <a:rPr kumimoji="1" lang="en-US" altLang="zh-CN" dirty="0"/>
              <a:t>dominant</a:t>
            </a:r>
            <a:r>
              <a:rPr kumimoji="1" lang="zh-CN" altLang="en-US" dirty="0"/>
              <a:t> </a:t>
            </a:r>
            <a:r>
              <a:rPr kumimoji="1" lang="en-US" altLang="zh-CN" dirty="0"/>
              <a:t>part</a:t>
            </a:r>
            <a:r>
              <a:rPr kumimoji="1" lang="zh-CN" altLang="en-US" dirty="0"/>
              <a:t> </a:t>
            </a:r>
            <a:r>
              <a:rPr kumimoji="1" lang="en-US" altLang="zh-CN" dirty="0"/>
              <a:t>of</a:t>
            </a:r>
            <a:r>
              <a:rPr kumimoji="1" lang="zh-CN" altLang="en-US" dirty="0"/>
              <a:t> </a:t>
            </a:r>
            <a:r>
              <a:rPr kumimoji="1" lang="en-US" altLang="zh-CN" dirty="0"/>
              <a:t>electric</a:t>
            </a:r>
            <a:r>
              <a:rPr kumimoji="1" lang="zh-CN" altLang="en-US" dirty="0"/>
              <a:t> </a:t>
            </a:r>
            <a:r>
              <a:rPr kumimoji="1" lang="en-US" altLang="zh-CN" dirty="0"/>
              <a:t>fleet</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US.</a:t>
            </a:r>
            <a:r>
              <a:rPr kumimoji="1" lang="zh-CN" altLang="en-US" dirty="0"/>
              <a:t> </a:t>
            </a:r>
            <a:r>
              <a:rPr kumimoji="1" lang="en-US" altLang="zh-CN" dirty="0"/>
              <a:t>As</a:t>
            </a:r>
            <a:r>
              <a:rPr kumimoji="1" lang="zh-CN" altLang="en-US" dirty="0"/>
              <a:t> </a:t>
            </a:r>
            <a:r>
              <a:rPr kumimoji="1" lang="en-US" altLang="zh-CN" dirty="0"/>
              <a:t>you</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here,</a:t>
            </a:r>
            <a:r>
              <a:rPr kumimoji="1" lang="zh-CN" altLang="en-US" dirty="0"/>
              <a:t> </a:t>
            </a:r>
            <a:r>
              <a:rPr kumimoji="1" lang="en-US" altLang="zh-CN" dirty="0"/>
              <a:t>the</a:t>
            </a:r>
            <a:r>
              <a:rPr kumimoji="1" lang="zh-CN" altLang="en-US" dirty="0"/>
              <a:t> </a:t>
            </a:r>
            <a:r>
              <a:rPr kumimoji="1" lang="en-US" altLang="zh-CN" dirty="0"/>
              <a:t>sales</a:t>
            </a:r>
            <a:r>
              <a:rPr kumimoji="1" lang="zh-CN" altLang="en-US" dirty="0"/>
              <a:t> </a:t>
            </a:r>
            <a:r>
              <a:rPr kumimoji="1" lang="en-US" altLang="zh-CN" dirty="0"/>
              <a:t>for</a:t>
            </a:r>
            <a:r>
              <a:rPr kumimoji="1" lang="zh-CN" altLang="en-US" dirty="0"/>
              <a:t> </a:t>
            </a:r>
            <a:r>
              <a:rPr kumimoji="1" lang="en-US" altLang="zh-CN" dirty="0"/>
              <a:t>e-bikes</a:t>
            </a:r>
            <a:r>
              <a:rPr kumimoji="1" lang="zh-CN" altLang="en-US" dirty="0"/>
              <a:t> </a:t>
            </a:r>
            <a:r>
              <a:rPr kumimoji="1" lang="en-US" altLang="zh-CN" dirty="0"/>
              <a:t>have</a:t>
            </a:r>
            <a:r>
              <a:rPr kumimoji="1" lang="zh-CN" altLang="en-US" dirty="0"/>
              <a:t> </a:t>
            </a:r>
            <a:r>
              <a:rPr kumimoji="1" lang="en-US" altLang="zh-CN" dirty="0"/>
              <a:t>always</a:t>
            </a:r>
            <a:r>
              <a:rPr kumimoji="1" lang="zh-CN" altLang="en-US" dirty="0"/>
              <a:t> </a:t>
            </a:r>
            <a:r>
              <a:rPr kumimoji="1" lang="en-US" altLang="zh-CN" dirty="0"/>
              <a:t>been</a:t>
            </a:r>
            <a:r>
              <a:rPr kumimoji="1" lang="zh-CN" altLang="en-US" dirty="0"/>
              <a:t> </a:t>
            </a:r>
            <a:r>
              <a:rPr kumimoji="1" lang="en-US" altLang="zh-CN" dirty="0"/>
              <a:t>higher</a:t>
            </a:r>
            <a:r>
              <a:rPr kumimoji="1" lang="zh-CN" altLang="en-US" dirty="0"/>
              <a:t> </a:t>
            </a:r>
            <a:r>
              <a:rPr kumimoji="1" lang="en-US" altLang="zh-CN" dirty="0"/>
              <a:t>than</a:t>
            </a:r>
            <a:r>
              <a:rPr kumimoji="1" lang="zh-CN" altLang="en-US" dirty="0"/>
              <a:t> </a:t>
            </a:r>
            <a:r>
              <a:rPr kumimoji="1" lang="en-US" altLang="zh-CN" dirty="0"/>
              <a:t>that</a:t>
            </a:r>
            <a:r>
              <a:rPr kumimoji="1" lang="zh-CN" altLang="en-US" dirty="0"/>
              <a:t> </a:t>
            </a:r>
            <a:r>
              <a:rPr kumimoji="1" lang="en-US" altLang="zh-CN" dirty="0"/>
              <a:t>of</a:t>
            </a:r>
            <a:r>
              <a:rPr kumimoji="1" lang="zh-CN" altLang="en-US" dirty="0"/>
              <a:t> </a:t>
            </a:r>
            <a:r>
              <a:rPr kumimoji="1" lang="en-US" altLang="zh-CN" dirty="0"/>
              <a:t>electric</a:t>
            </a:r>
            <a:r>
              <a:rPr kumimoji="1" lang="zh-CN" altLang="en-US" dirty="0"/>
              <a:t> </a:t>
            </a:r>
            <a:r>
              <a:rPr kumimoji="1" lang="en-US" altLang="zh-CN" dirty="0"/>
              <a:t>cars.</a:t>
            </a:r>
          </a:p>
          <a:p>
            <a:endParaRPr kumimoji="1" lang="en-US" altLang="zh-CN" dirty="0"/>
          </a:p>
          <a:p>
            <a:r>
              <a:rPr kumimoji="1" lang="en-US" altLang="zh-CN" dirty="0"/>
              <a:t>What’s</a:t>
            </a:r>
            <a:r>
              <a:rPr kumimoji="1" lang="zh-CN" altLang="en-US" dirty="0"/>
              <a:t> </a:t>
            </a:r>
            <a:r>
              <a:rPr kumimoji="1" lang="en-US" altLang="zh-CN" dirty="0"/>
              <a:t>even</a:t>
            </a:r>
            <a:r>
              <a:rPr kumimoji="1" lang="zh-CN" altLang="en-US" dirty="0"/>
              <a:t> </a:t>
            </a:r>
            <a:r>
              <a:rPr kumimoji="1" lang="en-US" altLang="zh-CN" dirty="0"/>
              <a:t>more</a:t>
            </a:r>
            <a:r>
              <a:rPr kumimoji="1" lang="zh-CN" altLang="en-US" dirty="0"/>
              <a:t> </a:t>
            </a:r>
            <a:r>
              <a:rPr kumimoji="1" lang="en-US" altLang="zh-CN" dirty="0"/>
              <a:t>interesting</a:t>
            </a:r>
            <a:r>
              <a:rPr kumimoji="1" lang="zh-CN" altLang="en-US" dirty="0"/>
              <a:t> </a:t>
            </a:r>
            <a:r>
              <a:rPr kumimoji="1" lang="en-US" altLang="zh-CN" dirty="0"/>
              <a:t>is</a:t>
            </a:r>
            <a:r>
              <a:rPr kumimoji="1" lang="zh-CN" altLang="en-US" dirty="0"/>
              <a:t> </a:t>
            </a:r>
            <a:r>
              <a:rPr kumimoji="1" lang="en-US" altLang="zh-CN" dirty="0"/>
              <a:t>that</a:t>
            </a:r>
            <a:r>
              <a:rPr kumimoji="1" lang="zh-CN" altLang="en-US" dirty="0"/>
              <a:t> </a:t>
            </a:r>
            <a:r>
              <a:rPr kumimoji="1" lang="en-US" altLang="zh-CN" dirty="0"/>
              <a:t>more</a:t>
            </a:r>
            <a:r>
              <a:rPr kumimoji="1" lang="zh-CN" altLang="en-US" dirty="0"/>
              <a:t> </a:t>
            </a:r>
            <a:r>
              <a:rPr kumimoji="1" lang="en-US" altLang="zh-CN" dirty="0"/>
              <a:t>than</a:t>
            </a:r>
            <a:r>
              <a:rPr kumimoji="1" lang="zh-CN" altLang="en-US" dirty="0"/>
              <a:t> </a:t>
            </a:r>
            <a:r>
              <a:rPr kumimoji="1" lang="en-US" altLang="zh-CN" dirty="0"/>
              <a:t>half</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total</a:t>
            </a:r>
            <a:r>
              <a:rPr kumimoji="1" lang="zh-CN" altLang="en-US" dirty="0"/>
              <a:t> </a:t>
            </a:r>
            <a:r>
              <a:rPr kumimoji="1" lang="en-US" altLang="zh-CN" dirty="0"/>
              <a:t>daily</a:t>
            </a:r>
            <a:r>
              <a:rPr kumimoji="1" lang="zh-CN" altLang="en-US" dirty="0"/>
              <a:t> </a:t>
            </a:r>
            <a:r>
              <a:rPr kumimoji="1" lang="en-US" altLang="zh-CN" dirty="0"/>
              <a:t>trips</a:t>
            </a:r>
            <a:r>
              <a:rPr kumimoji="1" lang="zh-CN" altLang="en-US" dirty="0"/>
              <a:t> </a:t>
            </a:r>
            <a:r>
              <a:rPr kumimoji="1" lang="en-US" altLang="zh-CN" dirty="0"/>
              <a:t>are</a:t>
            </a:r>
            <a:r>
              <a:rPr kumimoji="1" lang="zh-CN" altLang="en-US" dirty="0"/>
              <a:t> </a:t>
            </a:r>
            <a:r>
              <a:rPr kumimoji="1" lang="en-US" altLang="zh-CN" dirty="0"/>
              <a:t>actually</a:t>
            </a:r>
            <a:r>
              <a:rPr kumimoji="1" lang="zh-CN" altLang="en-US" dirty="0"/>
              <a:t> </a:t>
            </a:r>
            <a:r>
              <a:rPr kumimoji="1" lang="en-US" altLang="zh-CN" dirty="0"/>
              <a:t>below</a:t>
            </a:r>
            <a:r>
              <a:rPr kumimoji="1" lang="zh-CN" altLang="en-US" dirty="0"/>
              <a:t> </a:t>
            </a:r>
            <a:r>
              <a:rPr kumimoji="1" lang="en-US" altLang="zh-CN" dirty="0"/>
              <a:t>3</a:t>
            </a:r>
            <a:r>
              <a:rPr kumimoji="1" lang="zh-CN" altLang="en-US" dirty="0"/>
              <a:t> </a:t>
            </a:r>
            <a:r>
              <a:rPr kumimoji="1" lang="en-US" altLang="zh-CN" dirty="0"/>
              <a:t>miles,</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perfect</a:t>
            </a:r>
            <a:r>
              <a:rPr kumimoji="1" lang="zh-CN" altLang="en-US" dirty="0"/>
              <a:t> </a:t>
            </a:r>
            <a:r>
              <a:rPr kumimoji="1" lang="en-US" altLang="zh-CN" dirty="0"/>
              <a:t>length</a:t>
            </a:r>
            <a:r>
              <a:rPr kumimoji="1" lang="zh-CN" altLang="en-US" dirty="0"/>
              <a:t> </a:t>
            </a:r>
            <a:r>
              <a:rPr kumimoji="1" lang="en-US" altLang="zh-CN" dirty="0"/>
              <a:t>to</a:t>
            </a:r>
            <a:r>
              <a:rPr kumimoji="1" lang="zh-CN" altLang="en-US" dirty="0"/>
              <a:t> </a:t>
            </a:r>
            <a:r>
              <a:rPr kumimoji="1" lang="en-US" altLang="zh-CN" dirty="0"/>
              <a:t>substitute</a:t>
            </a:r>
            <a:r>
              <a:rPr kumimoji="1" lang="zh-CN" altLang="en-US" dirty="0"/>
              <a:t> </a:t>
            </a:r>
            <a:r>
              <a:rPr kumimoji="1" lang="en-US" altLang="zh-CN" dirty="0"/>
              <a:t>with</a:t>
            </a:r>
            <a:r>
              <a:rPr kumimoji="1" lang="zh-CN" altLang="en-US" dirty="0"/>
              <a:t> </a:t>
            </a:r>
            <a:r>
              <a:rPr kumimoji="1" lang="en-US" altLang="zh-CN" dirty="0"/>
              <a:t>micromobility.</a:t>
            </a:r>
          </a:p>
        </p:txBody>
      </p:sp>
      <p:sp>
        <p:nvSpPr>
          <p:cNvPr id="4" name="灯片编号占位符 3">
            <a:extLst>
              <a:ext uri="{FF2B5EF4-FFF2-40B4-BE49-F238E27FC236}">
                <a16:creationId xmlns:a16="http://schemas.microsoft.com/office/drawing/2014/main" id="{96F55E64-3148-D131-86E5-835F6DB91F48}"/>
              </a:ext>
            </a:extLst>
          </p:cNvPr>
          <p:cNvSpPr>
            <a:spLocks noGrp="1"/>
          </p:cNvSpPr>
          <p:nvPr>
            <p:ph type="sldNum" sz="quarter" idx="5"/>
          </p:nvPr>
        </p:nvSpPr>
        <p:spPr/>
        <p:txBody>
          <a:bodyPr/>
          <a:lstStyle/>
          <a:p>
            <a:fld id="{1266D17A-7AE3-8442-8278-12482E520BAC}" type="slidenum">
              <a:rPr kumimoji="1" lang="zh-CN" altLang="en-US" smtClean="0"/>
              <a:t>37</a:t>
            </a:fld>
            <a:endParaRPr kumimoji="1" lang="zh-CN" altLang="en-US"/>
          </a:p>
        </p:txBody>
      </p:sp>
    </p:spTree>
    <p:extLst>
      <p:ext uri="{BB962C8B-B14F-4D97-AF65-F5344CB8AC3E}">
        <p14:creationId xmlns:p14="http://schemas.microsoft.com/office/powerpoint/2010/main" val="2294397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200" kern="1200" dirty="0">
                <a:solidFill>
                  <a:schemeClr val="tx1"/>
                </a:solidFill>
                <a:effectLst/>
              </a:rPr>
              <a:t>Before</a:t>
            </a:r>
            <a:r>
              <a:rPr lang="zh-CN" altLang="en-US" sz="1200" kern="1200" dirty="0">
                <a:solidFill>
                  <a:schemeClr val="tx1"/>
                </a:solidFill>
                <a:effectLst/>
              </a:rPr>
              <a:t> </a:t>
            </a:r>
            <a:r>
              <a:rPr lang="en-US" altLang="zh-CN" sz="1200" kern="1200" dirty="0">
                <a:solidFill>
                  <a:schemeClr val="tx1"/>
                </a:solidFill>
                <a:effectLst/>
              </a:rPr>
              <a:t>we</a:t>
            </a:r>
            <a:r>
              <a:rPr lang="zh-CN" altLang="en-US" sz="1200" kern="1200" dirty="0">
                <a:solidFill>
                  <a:schemeClr val="tx1"/>
                </a:solidFill>
                <a:effectLst/>
              </a:rPr>
              <a:t> </a:t>
            </a:r>
            <a:r>
              <a:rPr lang="en-US" altLang="zh-CN" sz="1200" kern="1200" dirty="0">
                <a:solidFill>
                  <a:schemeClr val="tx1"/>
                </a:solidFill>
                <a:effectLst/>
              </a:rPr>
              <a:t>formally</a:t>
            </a:r>
            <a:r>
              <a:rPr lang="zh-CN" altLang="en-US" sz="1200" kern="1200" dirty="0">
                <a:solidFill>
                  <a:schemeClr val="tx1"/>
                </a:solidFill>
                <a:effectLst/>
              </a:rPr>
              <a:t> </a:t>
            </a:r>
            <a:r>
              <a:rPr lang="en-US" altLang="zh-CN" sz="1200" kern="1200" dirty="0">
                <a:solidFill>
                  <a:schemeClr val="tx1"/>
                </a:solidFill>
                <a:effectLst/>
              </a:rPr>
              <a:t>introduce</a:t>
            </a:r>
            <a:r>
              <a:rPr lang="zh-CN" altLang="en-US" sz="1200" kern="1200" dirty="0">
                <a:solidFill>
                  <a:schemeClr val="tx1"/>
                </a:solidFill>
                <a:effectLst/>
              </a:rPr>
              <a:t> </a:t>
            </a:r>
            <a:r>
              <a:rPr lang="en-US" altLang="zh-CN" sz="1200" kern="1200" dirty="0">
                <a:solidFill>
                  <a:schemeClr val="tx1"/>
                </a:solidFill>
                <a:effectLst/>
              </a:rPr>
              <a:t>our</a:t>
            </a:r>
            <a:r>
              <a:rPr lang="zh-CN" altLang="en-US" sz="1200" kern="1200" dirty="0">
                <a:solidFill>
                  <a:schemeClr val="tx1"/>
                </a:solidFill>
                <a:effectLst/>
              </a:rPr>
              <a:t> </a:t>
            </a:r>
            <a:r>
              <a:rPr lang="en-US" altLang="zh-CN" sz="1200" kern="1200" dirty="0">
                <a:solidFill>
                  <a:schemeClr val="tx1"/>
                </a:solidFill>
                <a:effectLst/>
              </a:rPr>
              <a:t>research</a:t>
            </a:r>
            <a:r>
              <a:rPr lang="zh-CN" altLang="en-US" sz="1200" kern="1200" dirty="0">
                <a:solidFill>
                  <a:schemeClr val="tx1"/>
                </a:solidFill>
                <a:effectLst/>
              </a:rPr>
              <a:t> </a:t>
            </a:r>
            <a:r>
              <a:rPr lang="en-US" altLang="zh-CN" sz="1200" kern="1200" dirty="0">
                <a:solidFill>
                  <a:schemeClr val="tx1"/>
                </a:solidFill>
                <a:effectLst/>
              </a:rPr>
              <a:t>question.</a:t>
            </a:r>
            <a:r>
              <a:rPr lang="zh-CN" altLang="en-US" sz="1200" kern="1200" dirty="0">
                <a:solidFill>
                  <a:schemeClr val="tx1"/>
                </a:solidFill>
                <a:effectLst/>
              </a:rPr>
              <a:t> </a:t>
            </a:r>
            <a:r>
              <a:rPr lang="en-US" altLang="zh-CN" sz="1200" kern="1200" dirty="0">
                <a:solidFill>
                  <a:schemeClr val="tx1"/>
                </a:solidFill>
                <a:effectLst/>
              </a:rPr>
              <a:t>Let’s</a:t>
            </a:r>
            <a:r>
              <a:rPr lang="zh-CN" altLang="en-US" sz="1200" kern="1200" dirty="0">
                <a:solidFill>
                  <a:schemeClr val="tx1"/>
                </a:solidFill>
                <a:effectLst/>
              </a:rPr>
              <a:t> </a:t>
            </a:r>
            <a:r>
              <a:rPr lang="en-US" altLang="zh-CN" sz="1200" kern="1200" dirty="0">
                <a:solidFill>
                  <a:schemeClr val="tx1"/>
                </a:solidFill>
                <a:effectLst/>
              </a:rPr>
              <a:t>have</a:t>
            </a:r>
            <a:r>
              <a:rPr lang="zh-CN" altLang="en-US" sz="1200" kern="1200" dirty="0">
                <a:solidFill>
                  <a:schemeClr val="tx1"/>
                </a:solidFill>
                <a:effectLst/>
              </a:rPr>
              <a:t> </a:t>
            </a:r>
            <a:r>
              <a:rPr lang="en-US" altLang="zh-CN" sz="1200" kern="1200" dirty="0">
                <a:solidFill>
                  <a:schemeClr val="tx1"/>
                </a:solidFill>
                <a:effectLst/>
              </a:rPr>
              <a:t>a</a:t>
            </a:r>
            <a:r>
              <a:rPr lang="zh-CN" altLang="en-US" sz="1200" kern="1200" dirty="0">
                <a:solidFill>
                  <a:schemeClr val="tx1"/>
                </a:solidFill>
                <a:effectLst/>
              </a:rPr>
              <a:t> </a:t>
            </a:r>
            <a:r>
              <a:rPr lang="en-US" altLang="zh-CN" sz="1200" kern="1200" dirty="0">
                <a:solidFill>
                  <a:schemeClr val="tx1"/>
                </a:solidFill>
                <a:effectLst/>
              </a:rPr>
              <a:t>closer</a:t>
            </a:r>
            <a:r>
              <a:rPr lang="zh-CN" altLang="en-US" sz="1200" kern="1200" dirty="0">
                <a:solidFill>
                  <a:schemeClr val="tx1"/>
                </a:solidFill>
                <a:effectLst/>
              </a:rPr>
              <a:t> </a:t>
            </a:r>
            <a:r>
              <a:rPr lang="en-US" altLang="zh-CN" sz="1200" kern="1200" dirty="0">
                <a:solidFill>
                  <a:schemeClr val="tx1"/>
                </a:solidFill>
                <a:effectLst/>
              </a:rPr>
              <a:t>look</a:t>
            </a:r>
            <a:r>
              <a:rPr lang="zh-CN" altLang="en-US" sz="1200" kern="1200" dirty="0">
                <a:solidFill>
                  <a:schemeClr val="tx1"/>
                </a:solidFill>
                <a:effectLst/>
              </a:rPr>
              <a:t> </a:t>
            </a:r>
            <a:r>
              <a:rPr lang="en-US" altLang="zh-CN" sz="1200" kern="1200" dirty="0">
                <a:solidFill>
                  <a:schemeClr val="tx1"/>
                </a:solidFill>
                <a:effectLst/>
              </a:rPr>
              <a:t>at</a:t>
            </a:r>
            <a:r>
              <a:rPr lang="zh-CN" altLang="en-US" sz="1200" kern="1200" dirty="0">
                <a:solidFill>
                  <a:schemeClr val="tx1"/>
                </a:solidFill>
                <a:effectLst/>
              </a:rPr>
              <a:t> </a:t>
            </a:r>
            <a:r>
              <a:rPr lang="en-US" altLang="zh-CN" sz="1200" kern="1200" dirty="0">
                <a:solidFill>
                  <a:schemeClr val="tx1"/>
                </a:solidFill>
                <a:effectLst/>
              </a:rPr>
              <a:t>the</a:t>
            </a:r>
            <a:r>
              <a:rPr lang="zh-CN" altLang="en-US" sz="1200" kern="1200" dirty="0">
                <a:solidFill>
                  <a:schemeClr val="tx1"/>
                </a:solidFill>
                <a:effectLst/>
              </a:rPr>
              <a:t> </a:t>
            </a:r>
            <a:r>
              <a:rPr lang="en-US" altLang="zh-CN" sz="1200" kern="1200" dirty="0">
                <a:solidFill>
                  <a:schemeClr val="tx1"/>
                </a:solidFill>
                <a:effectLst/>
              </a:rPr>
              <a:t>difference</a:t>
            </a:r>
            <a:r>
              <a:rPr lang="zh-CN" altLang="en-US" sz="1200" kern="1200" dirty="0">
                <a:solidFill>
                  <a:schemeClr val="tx1"/>
                </a:solidFill>
                <a:effectLst/>
              </a:rPr>
              <a:t> </a:t>
            </a:r>
            <a:r>
              <a:rPr lang="en-US" altLang="zh-CN" sz="1200" kern="1200" dirty="0">
                <a:solidFill>
                  <a:schemeClr val="tx1"/>
                </a:solidFill>
                <a:effectLst/>
              </a:rPr>
              <a:t>between</a:t>
            </a:r>
            <a:r>
              <a:rPr lang="zh-CN" altLang="en-US" sz="1200" kern="1200" dirty="0">
                <a:solidFill>
                  <a:schemeClr val="tx1"/>
                </a:solidFill>
                <a:effectLst/>
              </a:rPr>
              <a:t> </a:t>
            </a:r>
            <a:r>
              <a:rPr lang="en-US" altLang="zh-CN" sz="1200" kern="1200" dirty="0">
                <a:solidFill>
                  <a:schemeClr val="tx1"/>
                </a:solidFill>
                <a:effectLst/>
              </a:rPr>
              <a:t>dockless</a:t>
            </a:r>
            <a:r>
              <a:rPr lang="zh-CN" altLang="en-US" sz="1200" kern="1200" dirty="0">
                <a:solidFill>
                  <a:schemeClr val="tx1"/>
                </a:solidFill>
                <a:effectLst/>
              </a:rPr>
              <a:t> </a:t>
            </a:r>
            <a:r>
              <a:rPr lang="en-US" altLang="zh-CN" sz="1200" kern="1200" dirty="0">
                <a:solidFill>
                  <a:schemeClr val="tx1"/>
                </a:solidFill>
                <a:effectLst/>
              </a:rPr>
              <a:t>and</a:t>
            </a:r>
            <a:r>
              <a:rPr lang="zh-CN" altLang="en-US" sz="1200" kern="1200" dirty="0">
                <a:solidFill>
                  <a:schemeClr val="tx1"/>
                </a:solidFill>
                <a:effectLst/>
              </a:rPr>
              <a:t> </a:t>
            </a:r>
            <a:r>
              <a:rPr lang="en-US" altLang="zh-CN" sz="1200" kern="1200" dirty="0">
                <a:solidFill>
                  <a:schemeClr val="tx1"/>
                </a:solidFill>
                <a:effectLst/>
              </a:rPr>
              <a:t>docked</a:t>
            </a:r>
            <a:r>
              <a:rPr lang="zh-CN" altLang="en-US" sz="1200" kern="1200" dirty="0">
                <a:solidFill>
                  <a:schemeClr val="tx1"/>
                </a:solidFill>
                <a:effectLst/>
              </a:rPr>
              <a:t> </a:t>
            </a:r>
            <a:r>
              <a:rPr lang="en-US" altLang="zh-CN" sz="1200" kern="1200" dirty="0">
                <a:solidFill>
                  <a:schemeClr val="tx1"/>
                </a:solidFill>
                <a:effectLst/>
              </a:rPr>
              <a:t>systems.</a:t>
            </a:r>
            <a:r>
              <a:rPr lang="zh-CN" altLang="en-US" sz="1200" kern="1200" dirty="0">
                <a:solidFill>
                  <a:schemeClr val="tx1"/>
                </a:solidFill>
                <a:effectLst/>
              </a:rPr>
              <a:t> </a:t>
            </a:r>
            <a:r>
              <a:rPr lang="en-US" altLang="zh-CN" sz="1200" kern="1200" dirty="0">
                <a:solidFill>
                  <a:schemeClr val="tx1"/>
                </a:solidFill>
                <a:effectLst/>
              </a:rPr>
              <a:t>Here</a:t>
            </a:r>
            <a:r>
              <a:rPr lang="zh-CN" altLang="en-US" sz="1200" kern="1200" dirty="0">
                <a:solidFill>
                  <a:schemeClr val="tx1"/>
                </a:solidFill>
                <a:effectLst/>
              </a:rPr>
              <a:t> </a:t>
            </a:r>
            <a:r>
              <a:rPr lang="en-US" altLang="zh-CN" sz="1200" kern="1200" dirty="0">
                <a:solidFill>
                  <a:schemeClr val="tx1"/>
                </a:solidFill>
                <a:effectLst/>
              </a:rPr>
              <a:t>I</a:t>
            </a:r>
            <a:r>
              <a:rPr lang="zh-CN" altLang="en-US" sz="1200" kern="1200" dirty="0">
                <a:solidFill>
                  <a:schemeClr val="tx1"/>
                </a:solidFill>
                <a:effectLst/>
              </a:rPr>
              <a:t> </a:t>
            </a:r>
            <a:r>
              <a:rPr lang="en-US" altLang="zh-CN" sz="1200" kern="1200" dirty="0">
                <a:solidFill>
                  <a:schemeClr val="tx1"/>
                </a:solidFill>
                <a:effectLst/>
              </a:rPr>
              <a:t>conduct</a:t>
            </a:r>
            <a:r>
              <a:rPr lang="zh-CN" altLang="en-US" sz="1200" kern="1200" dirty="0">
                <a:solidFill>
                  <a:schemeClr val="tx1"/>
                </a:solidFill>
                <a:effectLst/>
              </a:rPr>
              <a:t> </a:t>
            </a:r>
            <a:r>
              <a:rPr lang="en-US" altLang="zh-CN" sz="1200" kern="1200" dirty="0">
                <a:solidFill>
                  <a:schemeClr val="tx1"/>
                </a:solidFill>
                <a:effectLst/>
              </a:rPr>
              <a:t>a</a:t>
            </a:r>
            <a:r>
              <a:rPr lang="zh-CN" altLang="en-US" sz="1200" kern="1200" dirty="0">
                <a:solidFill>
                  <a:schemeClr val="tx1"/>
                </a:solidFill>
                <a:effectLst/>
              </a:rPr>
              <a:t> </a:t>
            </a:r>
            <a:r>
              <a:rPr lang="en-US" altLang="zh-CN" sz="1200" kern="1200" dirty="0">
                <a:solidFill>
                  <a:schemeClr val="tx1"/>
                </a:solidFill>
                <a:effectLst/>
              </a:rPr>
              <a:t>pros</a:t>
            </a:r>
            <a:r>
              <a:rPr lang="zh-CN" altLang="en-US" sz="1200" kern="1200" dirty="0">
                <a:solidFill>
                  <a:schemeClr val="tx1"/>
                </a:solidFill>
                <a:effectLst/>
              </a:rPr>
              <a:t> </a:t>
            </a:r>
            <a:r>
              <a:rPr lang="en-US" altLang="zh-CN" sz="1200" kern="1200" dirty="0">
                <a:solidFill>
                  <a:schemeClr val="tx1"/>
                </a:solidFill>
                <a:effectLst/>
              </a:rPr>
              <a:t>and</a:t>
            </a:r>
            <a:r>
              <a:rPr lang="zh-CN" altLang="en-US" sz="1200" kern="1200" dirty="0">
                <a:solidFill>
                  <a:schemeClr val="tx1"/>
                </a:solidFill>
                <a:effectLst/>
              </a:rPr>
              <a:t> </a:t>
            </a:r>
            <a:r>
              <a:rPr lang="en-US" altLang="zh-CN" sz="1200" kern="1200" dirty="0">
                <a:solidFill>
                  <a:schemeClr val="tx1"/>
                </a:solidFill>
                <a:effectLst/>
              </a:rPr>
              <a:t>cons</a:t>
            </a:r>
            <a:r>
              <a:rPr lang="zh-CN" altLang="en-US" sz="1200" kern="1200" dirty="0">
                <a:solidFill>
                  <a:schemeClr val="tx1"/>
                </a:solidFill>
                <a:effectLst/>
              </a:rPr>
              <a:t> </a:t>
            </a:r>
            <a:r>
              <a:rPr lang="en-US" altLang="zh-CN" sz="1200" kern="1200" dirty="0">
                <a:solidFill>
                  <a:schemeClr val="tx1"/>
                </a:solidFill>
                <a:effectLst/>
              </a:rPr>
              <a:t>analysis.</a:t>
            </a:r>
          </a:p>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altLang="zh-CN" sz="1200" kern="1200" dirty="0">
              <a:solidFill>
                <a:schemeClr val="tx1"/>
              </a:solidFill>
              <a:effectLst/>
            </a:endParaRPr>
          </a:p>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200" dirty="0"/>
              <a:t>------</a:t>
            </a:r>
            <a:r>
              <a:rPr lang="en-US" altLang="zh-CN" sz="1200" kern="1200" dirty="0">
                <a:solidFill>
                  <a:schemeClr val="tx1"/>
                </a:solidFill>
                <a:effectLst/>
              </a:rPr>
              <a:t>,</a:t>
            </a:r>
            <a:r>
              <a:rPr lang="zh-CN" altLang="en-US" sz="1200" kern="1200" dirty="0">
                <a:solidFill>
                  <a:schemeClr val="tx1"/>
                </a:solidFill>
                <a:effectLst/>
              </a:rPr>
              <a:t> </a:t>
            </a:r>
            <a:r>
              <a:rPr lang="en-US" altLang="zh-CN" sz="1200" kern="1200" dirty="0">
                <a:solidFill>
                  <a:schemeClr val="tx1"/>
                </a:solidFill>
                <a:effectLst/>
              </a:rPr>
              <a:t>passengers</a:t>
            </a:r>
            <a:r>
              <a:rPr lang="zh-CN" altLang="en-US" sz="1200" kern="1200" dirty="0">
                <a:solidFill>
                  <a:schemeClr val="tx1"/>
                </a:solidFill>
                <a:effectLst/>
              </a:rPr>
              <a:t> </a:t>
            </a:r>
            <a:r>
              <a:rPr lang="en-US" altLang="zh-CN" sz="1200" kern="1200" dirty="0">
                <a:solidFill>
                  <a:schemeClr val="tx1"/>
                </a:solidFill>
                <a:effectLst/>
              </a:rPr>
              <a:t>benefit</a:t>
            </a:r>
            <a:r>
              <a:rPr lang="zh-CN" altLang="en-US" sz="1200" kern="1200" dirty="0">
                <a:solidFill>
                  <a:schemeClr val="tx1"/>
                </a:solidFill>
                <a:effectLst/>
              </a:rPr>
              <a:t> </a:t>
            </a:r>
            <a:r>
              <a:rPr lang="en-US" altLang="zh-CN" sz="1200" kern="1200" dirty="0">
                <a:solidFill>
                  <a:schemeClr val="tx1"/>
                </a:solidFill>
                <a:effectLst/>
              </a:rPr>
              <a:t>from</a:t>
            </a:r>
            <a:r>
              <a:rPr lang="zh-CN" altLang="en-US" sz="1200" kern="1200" dirty="0">
                <a:solidFill>
                  <a:schemeClr val="tx1"/>
                </a:solidFill>
                <a:effectLst/>
              </a:rPr>
              <a:t> </a:t>
            </a:r>
            <a:r>
              <a:rPr lang="en-US" altLang="zh-CN" sz="1200" kern="1200" dirty="0">
                <a:solidFill>
                  <a:schemeClr val="tx1"/>
                </a:solidFill>
                <a:effectLst/>
              </a:rPr>
              <a:t>flexible</a:t>
            </a:r>
            <a:r>
              <a:rPr lang="zh-CN" altLang="en-US" sz="1200" kern="1200" dirty="0">
                <a:solidFill>
                  <a:schemeClr val="tx1"/>
                </a:solidFill>
                <a:effectLst/>
              </a:rPr>
              <a:t> </a:t>
            </a:r>
            <a:r>
              <a:rPr lang="en-US" altLang="zh-CN" sz="1200" kern="1200" dirty="0">
                <a:solidFill>
                  <a:schemeClr val="tx1"/>
                </a:solidFill>
                <a:effectLst/>
              </a:rPr>
              <a:t>bike</a:t>
            </a:r>
            <a:r>
              <a:rPr lang="zh-CN" altLang="en-US" sz="1200" kern="1200" dirty="0">
                <a:solidFill>
                  <a:schemeClr val="tx1"/>
                </a:solidFill>
                <a:effectLst/>
              </a:rPr>
              <a:t> </a:t>
            </a:r>
            <a:r>
              <a:rPr lang="en-US" altLang="zh-CN" sz="1200" kern="1200" dirty="0">
                <a:solidFill>
                  <a:schemeClr val="tx1"/>
                </a:solidFill>
                <a:effectLst/>
              </a:rPr>
              <a:t>locations</a:t>
            </a:r>
            <a:r>
              <a:rPr lang="zh-CN" altLang="en-US" sz="1200" kern="1200" dirty="0">
                <a:solidFill>
                  <a:schemeClr val="tx1"/>
                </a:solidFill>
                <a:effectLst/>
              </a:rPr>
              <a:t> </a:t>
            </a:r>
            <a:r>
              <a:rPr lang="en-US" altLang="zh-CN" sz="1200" kern="1200" dirty="0">
                <a:solidFill>
                  <a:schemeClr val="tx1"/>
                </a:solidFill>
                <a:effectLst/>
              </a:rPr>
              <a:t>and</a:t>
            </a:r>
            <a:r>
              <a:rPr lang="zh-CN" altLang="en-US" sz="1200" kern="1200" dirty="0">
                <a:solidFill>
                  <a:schemeClr val="tx1"/>
                </a:solidFill>
                <a:effectLst/>
              </a:rPr>
              <a:t> </a:t>
            </a:r>
            <a:r>
              <a:rPr lang="en-US" altLang="zh-CN" sz="1200" kern="1200" dirty="0">
                <a:solidFill>
                  <a:schemeClr val="tx1"/>
                </a:solidFill>
                <a:effectLst/>
              </a:rPr>
              <a:t>there</a:t>
            </a:r>
            <a:r>
              <a:rPr lang="zh-CN" altLang="en-US" sz="1200" kern="1200" dirty="0">
                <a:solidFill>
                  <a:schemeClr val="tx1"/>
                </a:solidFill>
                <a:effectLst/>
              </a:rPr>
              <a:t> </a:t>
            </a:r>
            <a:r>
              <a:rPr lang="en-US" altLang="zh-CN" sz="1200" kern="1200" dirty="0">
                <a:solidFill>
                  <a:schemeClr val="tx1"/>
                </a:solidFill>
                <a:effectLst/>
              </a:rPr>
              <a:t>is</a:t>
            </a:r>
            <a:r>
              <a:rPr lang="zh-CN" altLang="en-US" sz="1200" kern="1200" dirty="0">
                <a:solidFill>
                  <a:schemeClr val="tx1"/>
                </a:solidFill>
                <a:effectLst/>
              </a:rPr>
              <a:t> </a:t>
            </a:r>
            <a:r>
              <a:rPr lang="en-US" altLang="zh-CN" sz="1200" dirty="0"/>
              <a:t>------</a:t>
            </a:r>
            <a:r>
              <a:rPr lang="en-US" altLang="zh-CN" sz="1200" kern="1200" dirty="0">
                <a:solidFill>
                  <a:schemeClr val="tx1"/>
                </a:solidFill>
                <a:effectLst/>
              </a:rPr>
              <a:t>,</a:t>
            </a:r>
            <a:r>
              <a:rPr lang="zh-CN" altLang="en-US" sz="1200" kern="1200" dirty="0">
                <a:solidFill>
                  <a:schemeClr val="tx1"/>
                </a:solidFill>
                <a:effectLst/>
              </a:rPr>
              <a:t> </a:t>
            </a:r>
            <a:r>
              <a:rPr lang="en-US" altLang="zh-CN" sz="1200" dirty="0"/>
              <a:t>------</a:t>
            </a:r>
            <a:r>
              <a:rPr lang="zh-CN" altLang="en-US" sz="1200" kern="1200" dirty="0">
                <a:solidFill>
                  <a:schemeClr val="tx1"/>
                </a:solidFill>
                <a:effectLst/>
              </a:rPr>
              <a:t> </a:t>
            </a:r>
            <a:r>
              <a:rPr lang="en-US" altLang="zh-CN" sz="1200" kern="1200" dirty="0">
                <a:solidFill>
                  <a:schemeClr val="tx1"/>
                </a:solidFill>
                <a:effectLst/>
              </a:rPr>
              <a:t>while</a:t>
            </a:r>
            <a:r>
              <a:rPr lang="zh-CN" altLang="en-US" sz="1200" kern="1200" dirty="0">
                <a:solidFill>
                  <a:schemeClr val="tx1"/>
                </a:solidFill>
                <a:effectLst/>
              </a:rPr>
              <a:t> </a:t>
            </a:r>
            <a:r>
              <a:rPr lang="en-US" altLang="zh-CN" sz="1200" kern="1200" dirty="0">
                <a:solidFill>
                  <a:schemeClr val="tx1"/>
                </a:solidFill>
                <a:effectLst/>
              </a:rPr>
              <a:t>having</a:t>
            </a:r>
            <a:r>
              <a:rPr lang="zh-CN" altLang="en-US" sz="1200" kern="1200" dirty="0">
                <a:solidFill>
                  <a:schemeClr val="tx1"/>
                </a:solidFill>
                <a:effectLst/>
              </a:rPr>
              <a:t> </a:t>
            </a:r>
            <a:r>
              <a:rPr lang="en-US" altLang="zh-CN" sz="1200" kern="1200" dirty="0">
                <a:solidFill>
                  <a:schemeClr val="tx1"/>
                </a:solidFill>
                <a:effectLst/>
              </a:rPr>
              <a:t>minimal</a:t>
            </a:r>
            <a:r>
              <a:rPr lang="zh-CN" altLang="en-US" sz="1200" kern="1200" dirty="0">
                <a:solidFill>
                  <a:schemeClr val="tx1"/>
                </a:solidFill>
                <a:effectLst/>
              </a:rPr>
              <a:t> </a:t>
            </a:r>
            <a:r>
              <a:rPr lang="en-US" altLang="zh-CN" sz="1200" kern="1200" dirty="0">
                <a:solidFill>
                  <a:schemeClr val="tx1"/>
                </a:solidFill>
                <a:effectLst/>
              </a:rPr>
              <a:t>infrastructure</a:t>
            </a:r>
            <a:r>
              <a:rPr lang="zh-CN" altLang="en-US" sz="1200" kern="1200" dirty="0">
                <a:solidFill>
                  <a:schemeClr val="tx1"/>
                </a:solidFill>
                <a:effectLst/>
              </a:rPr>
              <a:t> </a:t>
            </a:r>
            <a:r>
              <a:rPr lang="en-US" altLang="zh-CN" sz="1200" kern="1200" dirty="0">
                <a:solidFill>
                  <a:schemeClr val="tx1"/>
                </a:solidFill>
                <a:effectLst/>
              </a:rPr>
              <a:t>cost.</a:t>
            </a:r>
          </a:p>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altLang="zh-CN" sz="1200" kern="1200" dirty="0">
              <a:solidFill>
                <a:schemeClr val="tx1"/>
              </a:solidFill>
              <a:effectLst/>
            </a:endParaRPr>
          </a:p>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200" dirty="0"/>
              <a:t>------</a:t>
            </a:r>
            <a:r>
              <a:rPr lang="zh-CN" altLang="en-US" sz="1200" kern="1200" dirty="0">
                <a:solidFill>
                  <a:schemeClr val="tx1"/>
                </a:solidFill>
                <a:effectLst/>
              </a:rPr>
              <a:t> </a:t>
            </a:r>
            <a:r>
              <a:rPr lang="en-US" altLang="zh-CN" sz="1200" kern="1200" dirty="0">
                <a:solidFill>
                  <a:schemeClr val="tx1"/>
                </a:solidFill>
                <a:effectLst/>
              </a:rPr>
              <a:t>therefore,</a:t>
            </a:r>
            <a:r>
              <a:rPr lang="zh-CN" altLang="en-US" sz="1200" kern="1200" dirty="0">
                <a:solidFill>
                  <a:schemeClr val="tx1"/>
                </a:solidFill>
                <a:effectLst/>
              </a:rPr>
              <a:t> </a:t>
            </a:r>
            <a:r>
              <a:rPr lang="en-US" altLang="zh-CN" sz="1200" kern="1200" dirty="0">
                <a:solidFill>
                  <a:schemeClr val="tx1"/>
                </a:solidFill>
                <a:effectLst/>
              </a:rPr>
              <a:t>the</a:t>
            </a:r>
            <a:r>
              <a:rPr lang="zh-CN" altLang="en-US" sz="1200" kern="1200" dirty="0">
                <a:solidFill>
                  <a:schemeClr val="tx1"/>
                </a:solidFill>
                <a:effectLst/>
              </a:rPr>
              <a:t> </a:t>
            </a:r>
            <a:r>
              <a:rPr lang="en-US" altLang="zh-CN" sz="1200" kern="1200" dirty="0">
                <a:solidFill>
                  <a:schemeClr val="tx1"/>
                </a:solidFill>
                <a:effectLst/>
              </a:rPr>
              <a:t>rebalancing</a:t>
            </a:r>
            <a:r>
              <a:rPr lang="zh-CN" altLang="en-US" sz="1200" kern="1200" dirty="0">
                <a:solidFill>
                  <a:schemeClr val="tx1"/>
                </a:solidFill>
                <a:effectLst/>
              </a:rPr>
              <a:t> </a:t>
            </a:r>
            <a:r>
              <a:rPr lang="en-US" altLang="zh-CN" sz="1200" kern="1200" dirty="0">
                <a:solidFill>
                  <a:schemeClr val="tx1"/>
                </a:solidFill>
                <a:effectLst/>
              </a:rPr>
              <a:t>problem</a:t>
            </a:r>
            <a:r>
              <a:rPr lang="zh-CN" altLang="en-US" sz="1200" kern="1200" dirty="0">
                <a:solidFill>
                  <a:schemeClr val="tx1"/>
                </a:solidFill>
                <a:effectLst/>
              </a:rPr>
              <a:t> </a:t>
            </a:r>
            <a:r>
              <a:rPr lang="en-US" altLang="zh-CN" sz="1200" kern="1200" dirty="0">
                <a:solidFill>
                  <a:schemeClr val="tx1"/>
                </a:solidFill>
                <a:effectLst/>
              </a:rPr>
              <a:t>is</a:t>
            </a:r>
            <a:r>
              <a:rPr lang="zh-CN" altLang="en-US" sz="1200" kern="1200" dirty="0">
                <a:solidFill>
                  <a:schemeClr val="tx1"/>
                </a:solidFill>
                <a:effectLst/>
              </a:rPr>
              <a:t> </a:t>
            </a:r>
            <a:r>
              <a:rPr lang="en-US" altLang="zh-CN" sz="1200" kern="1200" dirty="0">
                <a:solidFill>
                  <a:schemeClr val="tx1"/>
                </a:solidFill>
                <a:effectLst/>
              </a:rPr>
              <a:t>more</a:t>
            </a:r>
            <a:r>
              <a:rPr lang="zh-CN" altLang="en-US" sz="1200" kern="1200" dirty="0">
                <a:solidFill>
                  <a:schemeClr val="tx1"/>
                </a:solidFill>
                <a:effectLst/>
              </a:rPr>
              <a:t> </a:t>
            </a:r>
            <a:r>
              <a:rPr lang="en-US" altLang="zh-CN" sz="1200" kern="1200" dirty="0">
                <a:solidFill>
                  <a:schemeClr val="tx1"/>
                </a:solidFill>
                <a:effectLst/>
              </a:rPr>
              <a:t>complex</a:t>
            </a:r>
            <a:r>
              <a:rPr lang="zh-CN" altLang="en-US" sz="1200" kern="1200" dirty="0">
                <a:solidFill>
                  <a:schemeClr val="tx1"/>
                </a:solidFill>
                <a:effectLst/>
              </a:rPr>
              <a:t> </a:t>
            </a:r>
            <a:r>
              <a:rPr lang="en-US" altLang="zh-CN" sz="1200" kern="1200" dirty="0">
                <a:solidFill>
                  <a:schemeClr val="tx1"/>
                </a:solidFill>
                <a:effectLst/>
              </a:rPr>
              <a:t>and</a:t>
            </a:r>
            <a:r>
              <a:rPr lang="zh-CN" altLang="en-US" sz="1200" kern="1200" dirty="0">
                <a:solidFill>
                  <a:schemeClr val="tx1"/>
                </a:solidFill>
                <a:effectLst/>
              </a:rPr>
              <a:t> </a:t>
            </a:r>
            <a:r>
              <a:rPr lang="en-US" altLang="zh-CN" sz="1200" kern="1200" dirty="0">
                <a:solidFill>
                  <a:schemeClr val="tx1"/>
                </a:solidFill>
                <a:effectLst/>
              </a:rPr>
              <a:t>the</a:t>
            </a:r>
            <a:r>
              <a:rPr lang="zh-CN" altLang="en-US" sz="1200" kern="1200" dirty="0">
                <a:solidFill>
                  <a:schemeClr val="tx1"/>
                </a:solidFill>
                <a:effectLst/>
              </a:rPr>
              <a:t> </a:t>
            </a:r>
            <a:r>
              <a:rPr lang="en-US" altLang="zh-CN" sz="1200" kern="1200" dirty="0">
                <a:solidFill>
                  <a:schemeClr val="tx1"/>
                </a:solidFill>
                <a:effectLst/>
              </a:rPr>
              <a:t>requirement</a:t>
            </a:r>
            <a:r>
              <a:rPr lang="zh-CN" altLang="en-US" sz="1200" kern="1200" dirty="0">
                <a:solidFill>
                  <a:schemeClr val="tx1"/>
                </a:solidFill>
                <a:effectLst/>
              </a:rPr>
              <a:t> </a:t>
            </a:r>
            <a:r>
              <a:rPr lang="en-US" altLang="zh-CN" sz="1200" kern="1200" dirty="0">
                <a:solidFill>
                  <a:schemeClr val="tx1"/>
                </a:solidFill>
                <a:effectLst/>
              </a:rPr>
              <a:t>of</a:t>
            </a:r>
            <a:r>
              <a:rPr lang="zh-CN" altLang="en-US" sz="1200" kern="1200" dirty="0">
                <a:solidFill>
                  <a:schemeClr val="tx1"/>
                </a:solidFill>
                <a:effectLst/>
              </a:rPr>
              <a:t> </a:t>
            </a:r>
            <a:r>
              <a:rPr lang="en-US" altLang="zh-CN" sz="1200" kern="1200" dirty="0">
                <a:solidFill>
                  <a:schemeClr val="tx1"/>
                </a:solidFill>
                <a:effectLst/>
              </a:rPr>
              <a:t>bike</a:t>
            </a:r>
            <a:r>
              <a:rPr lang="zh-CN" altLang="en-US" sz="1200" kern="1200" dirty="0">
                <a:solidFill>
                  <a:schemeClr val="tx1"/>
                </a:solidFill>
                <a:effectLst/>
              </a:rPr>
              <a:t> </a:t>
            </a:r>
            <a:r>
              <a:rPr lang="en-US" altLang="zh-CN" sz="1200" kern="1200" dirty="0">
                <a:solidFill>
                  <a:schemeClr val="tx1"/>
                </a:solidFill>
                <a:effectLst/>
              </a:rPr>
              <a:t>maintenance</a:t>
            </a:r>
            <a:r>
              <a:rPr lang="zh-CN" altLang="en-US" sz="1200" kern="1200" dirty="0">
                <a:solidFill>
                  <a:schemeClr val="tx1"/>
                </a:solidFill>
                <a:effectLst/>
              </a:rPr>
              <a:t> </a:t>
            </a:r>
            <a:r>
              <a:rPr lang="en-US" altLang="zh-CN" sz="1200" kern="1200" dirty="0">
                <a:solidFill>
                  <a:schemeClr val="tx1"/>
                </a:solidFill>
                <a:effectLst/>
              </a:rPr>
              <a:t>is</a:t>
            </a:r>
            <a:r>
              <a:rPr lang="zh-CN" altLang="en-US" sz="1200" kern="1200" dirty="0">
                <a:solidFill>
                  <a:schemeClr val="tx1"/>
                </a:solidFill>
                <a:effectLst/>
              </a:rPr>
              <a:t> </a:t>
            </a:r>
            <a:r>
              <a:rPr lang="en-US" altLang="zh-CN" sz="1200" kern="1200" dirty="0">
                <a:solidFill>
                  <a:schemeClr val="tx1"/>
                </a:solidFill>
                <a:effectLst/>
              </a:rPr>
              <a:t>also</a:t>
            </a:r>
            <a:r>
              <a:rPr lang="zh-CN" altLang="en-US" sz="1200" kern="1200" dirty="0">
                <a:solidFill>
                  <a:schemeClr val="tx1"/>
                </a:solidFill>
                <a:effectLst/>
              </a:rPr>
              <a:t> </a:t>
            </a:r>
            <a:r>
              <a:rPr lang="en-US" altLang="zh-CN" sz="1200" kern="1200" dirty="0">
                <a:solidFill>
                  <a:schemeClr val="tx1"/>
                </a:solidFill>
                <a:effectLst/>
              </a:rPr>
              <a:t>higher</a:t>
            </a:r>
          </a:p>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altLang="zh-CN" sz="1200" kern="1200" dirty="0">
              <a:solidFill>
                <a:schemeClr val="tx1"/>
              </a:solidFill>
              <a:effectLst/>
            </a:endParaRPr>
          </a:p>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200" kern="1200" dirty="0">
                <a:solidFill>
                  <a:schemeClr val="tx1"/>
                </a:solidFill>
                <a:effectLst/>
              </a:rPr>
              <a:t>SO</a:t>
            </a:r>
            <a:r>
              <a:rPr lang="zh-CN" altLang="en-US" sz="1200" kern="1200" dirty="0">
                <a:solidFill>
                  <a:schemeClr val="tx1"/>
                </a:solidFill>
                <a:effectLst/>
              </a:rPr>
              <a:t> </a:t>
            </a:r>
            <a:r>
              <a:rPr lang="en-US" altLang="zh-CN" sz="1200" kern="1200" dirty="0">
                <a:solidFill>
                  <a:schemeClr val="tx1"/>
                </a:solidFill>
                <a:effectLst/>
              </a:rPr>
              <a:t>how</a:t>
            </a:r>
            <a:r>
              <a:rPr lang="zh-CN" altLang="en-US" sz="1200" kern="1200" dirty="0">
                <a:solidFill>
                  <a:schemeClr val="tx1"/>
                </a:solidFill>
                <a:effectLst/>
              </a:rPr>
              <a:t> </a:t>
            </a:r>
            <a:r>
              <a:rPr lang="en-US" altLang="zh-CN" sz="1200" kern="1200" dirty="0">
                <a:solidFill>
                  <a:schemeClr val="tx1"/>
                </a:solidFill>
                <a:effectLst/>
              </a:rPr>
              <a:t>do</a:t>
            </a:r>
            <a:r>
              <a:rPr lang="zh-CN" altLang="en-US" sz="1200" kern="1200" dirty="0">
                <a:solidFill>
                  <a:schemeClr val="tx1"/>
                </a:solidFill>
                <a:effectLst/>
              </a:rPr>
              <a:t> </a:t>
            </a:r>
            <a:r>
              <a:rPr lang="en-US" altLang="zh-CN" sz="1200" kern="1200" dirty="0">
                <a:solidFill>
                  <a:schemeClr val="tx1"/>
                </a:solidFill>
                <a:effectLst/>
              </a:rPr>
              <a:t>all</a:t>
            </a:r>
            <a:r>
              <a:rPr lang="zh-CN" altLang="en-US" sz="1200" kern="1200" dirty="0">
                <a:solidFill>
                  <a:schemeClr val="tx1"/>
                </a:solidFill>
                <a:effectLst/>
              </a:rPr>
              <a:t> </a:t>
            </a:r>
            <a:r>
              <a:rPr lang="en-US" altLang="zh-CN" sz="1200" kern="1200" dirty="0">
                <a:solidFill>
                  <a:schemeClr val="tx1"/>
                </a:solidFill>
                <a:effectLst/>
              </a:rPr>
              <a:t>of</a:t>
            </a:r>
            <a:r>
              <a:rPr lang="zh-CN" altLang="en-US" sz="1200" kern="1200" dirty="0">
                <a:solidFill>
                  <a:schemeClr val="tx1"/>
                </a:solidFill>
                <a:effectLst/>
              </a:rPr>
              <a:t> </a:t>
            </a:r>
            <a:r>
              <a:rPr lang="en-US" altLang="zh-CN" sz="1200" kern="1200" dirty="0">
                <a:solidFill>
                  <a:schemeClr val="tx1"/>
                </a:solidFill>
                <a:effectLst/>
              </a:rPr>
              <a:t>these</a:t>
            </a:r>
            <a:r>
              <a:rPr lang="zh-CN" altLang="en-US" sz="1200" kern="1200" dirty="0">
                <a:solidFill>
                  <a:schemeClr val="tx1"/>
                </a:solidFill>
                <a:effectLst/>
              </a:rPr>
              <a:t> </a:t>
            </a:r>
            <a:r>
              <a:rPr lang="en-US" altLang="zh-CN" sz="1200" kern="1200" dirty="0">
                <a:solidFill>
                  <a:schemeClr val="tx1"/>
                </a:solidFill>
                <a:effectLst/>
              </a:rPr>
              <a:t>reflect</a:t>
            </a:r>
            <a:r>
              <a:rPr lang="zh-CN" altLang="en-US" sz="1200" kern="1200" dirty="0">
                <a:solidFill>
                  <a:schemeClr val="tx1"/>
                </a:solidFill>
                <a:effectLst/>
              </a:rPr>
              <a:t> </a:t>
            </a:r>
            <a:r>
              <a:rPr lang="en-US" altLang="zh-CN" sz="1200" kern="1200" dirty="0">
                <a:solidFill>
                  <a:schemeClr val="tx1"/>
                </a:solidFill>
                <a:effectLst/>
              </a:rPr>
              <a:t>in</a:t>
            </a:r>
            <a:r>
              <a:rPr lang="zh-CN" altLang="en-US" sz="1200" kern="1200" dirty="0">
                <a:solidFill>
                  <a:schemeClr val="tx1"/>
                </a:solidFill>
                <a:effectLst/>
              </a:rPr>
              <a:t> </a:t>
            </a:r>
            <a:r>
              <a:rPr lang="en-US" altLang="zh-CN" sz="1200" kern="1200" dirty="0">
                <a:solidFill>
                  <a:schemeClr val="tx1"/>
                </a:solidFill>
                <a:effectLst/>
              </a:rPr>
              <a:t>the</a:t>
            </a:r>
            <a:r>
              <a:rPr lang="zh-CN" altLang="en-US" sz="1200" kern="1200" dirty="0">
                <a:solidFill>
                  <a:schemeClr val="tx1"/>
                </a:solidFill>
                <a:effectLst/>
              </a:rPr>
              <a:t> </a:t>
            </a:r>
            <a:r>
              <a:rPr lang="en-US" altLang="zh-CN" sz="1200" kern="1200" dirty="0">
                <a:solidFill>
                  <a:schemeClr val="tx1"/>
                </a:solidFill>
                <a:effectLst/>
              </a:rPr>
              <a:t>eyes</a:t>
            </a:r>
            <a:r>
              <a:rPr lang="zh-CN" altLang="en-US" sz="1200" kern="1200" dirty="0">
                <a:solidFill>
                  <a:schemeClr val="tx1"/>
                </a:solidFill>
                <a:effectLst/>
              </a:rPr>
              <a:t> </a:t>
            </a:r>
            <a:r>
              <a:rPr lang="en-US" altLang="zh-CN" sz="1200" kern="1200" dirty="0">
                <a:solidFill>
                  <a:schemeClr val="tx1"/>
                </a:solidFill>
                <a:effectLst/>
              </a:rPr>
              <a:t>of</a:t>
            </a:r>
            <a:r>
              <a:rPr lang="zh-CN" altLang="en-US" sz="1200" kern="1200" dirty="0">
                <a:solidFill>
                  <a:schemeClr val="tx1"/>
                </a:solidFill>
                <a:effectLst/>
              </a:rPr>
              <a:t> </a:t>
            </a:r>
            <a:r>
              <a:rPr lang="en-US" altLang="zh-CN" sz="1200" kern="1200" dirty="0">
                <a:solidFill>
                  <a:schemeClr val="tx1"/>
                </a:solidFill>
                <a:effectLst/>
              </a:rPr>
              <a:t>a</a:t>
            </a:r>
            <a:r>
              <a:rPr lang="zh-CN" altLang="en-US" sz="1200" kern="1200" dirty="0">
                <a:solidFill>
                  <a:schemeClr val="tx1"/>
                </a:solidFill>
                <a:effectLst/>
              </a:rPr>
              <a:t> </a:t>
            </a:r>
            <a:r>
              <a:rPr lang="en-US" altLang="zh-CN" sz="1200" kern="1200" dirty="0">
                <a:solidFill>
                  <a:schemeClr val="tx1"/>
                </a:solidFill>
                <a:effectLst/>
              </a:rPr>
              <a:t>modeler?</a:t>
            </a:r>
            <a:r>
              <a:rPr lang="zh-CN" altLang="en-US" sz="1200" kern="1200" dirty="0">
                <a:solidFill>
                  <a:schemeClr val="tx1"/>
                </a:solidFill>
                <a:effectLst/>
              </a:rPr>
              <a:t> </a:t>
            </a:r>
            <a:r>
              <a:rPr lang="en-US" altLang="zh-CN" sz="1200" dirty="0"/>
              <a:t>------</a:t>
            </a:r>
            <a:r>
              <a:rPr lang="zh-CN" altLang="en-US" sz="1200" kern="1200" dirty="0">
                <a:solidFill>
                  <a:schemeClr val="tx1"/>
                </a:solidFill>
                <a:effectLst/>
              </a:rPr>
              <a:t> </a:t>
            </a:r>
            <a:r>
              <a:rPr lang="en-US" altLang="zh-CN" sz="1200" kern="1200" dirty="0">
                <a:solidFill>
                  <a:schemeClr val="tx1"/>
                </a:solidFill>
                <a:effectLst/>
              </a:rPr>
              <a:t>since</a:t>
            </a:r>
            <a:r>
              <a:rPr lang="zh-CN" altLang="en-US" sz="1200" kern="1200" dirty="0">
                <a:solidFill>
                  <a:schemeClr val="tx1"/>
                </a:solidFill>
                <a:effectLst/>
              </a:rPr>
              <a:t> </a:t>
            </a:r>
            <a:r>
              <a:rPr lang="en-US" altLang="zh-CN" sz="1200" kern="1200" dirty="0">
                <a:solidFill>
                  <a:schemeClr val="tx1"/>
                </a:solidFill>
                <a:effectLst/>
              </a:rPr>
              <a:t>we</a:t>
            </a:r>
            <a:r>
              <a:rPr lang="zh-CN" altLang="en-US" sz="1200" kern="1200" dirty="0">
                <a:solidFill>
                  <a:schemeClr val="tx1"/>
                </a:solidFill>
                <a:effectLst/>
              </a:rPr>
              <a:t> </a:t>
            </a:r>
            <a:r>
              <a:rPr lang="en-US" altLang="zh-CN" sz="1200" kern="1200" dirty="0">
                <a:solidFill>
                  <a:schemeClr val="tx1"/>
                </a:solidFill>
                <a:effectLst/>
              </a:rPr>
              <a:t>don‘t</a:t>
            </a:r>
            <a:r>
              <a:rPr lang="zh-CN" altLang="en-US" sz="1200" kern="1200" dirty="0">
                <a:solidFill>
                  <a:schemeClr val="tx1"/>
                </a:solidFill>
                <a:effectLst/>
              </a:rPr>
              <a:t> </a:t>
            </a:r>
            <a:r>
              <a:rPr lang="en-US" altLang="zh-CN" sz="1200" kern="1200" dirty="0">
                <a:solidFill>
                  <a:schemeClr val="tx1"/>
                </a:solidFill>
                <a:effectLst/>
              </a:rPr>
              <a:t>know</a:t>
            </a:r>
            <a:r>
              <a:rPr lang="zh-CN" altLang="en-US" sz="1200" kern="1200" dirty="0">
                <a:solidFill>
                  <a:schemeClr val="tx1"/>
                </a:solidFill>
                <a:effectLst/>
              </a:rPr>
              <a:t> </a:t>
            </a:r>
            <a:r>
              <a:rPr lang="en-US" altLang="zh-CN" sz="1200" kern="1200" dirty="0">
                <a:solidFill>
                  <a:schemeClr val="tx1"/>
                </a:solidFill>
                <a:effectLst/>
              </a:rPr>
              <a:t>how</a:t>
            </a:r>
            <a:r>
              <a:rPr lang="zh-CN" altLang="en-US" sz="1200" kern="1200" dirty="0">
                <a:solidFill>
                  <a:schemeClr val="tx1"/>
                </a:solidFill>
                <a:effectLst/>
              </a:rPr>
              <a:t> </a:t>
            </a:r>
            <a:r>
              <a:rPr lang="en-US" altLang="zh-CN" sz="1200" kern="1200" dirty="0">
                <a:solidFill>
                  <a:schemeClr val="tx1"/>
                </a:solidFill>
                <a:effectLst/>
              </a:rPr>
              <a:t>many</a:t>
            </a:r>
            <a:r>
              <a:rPr lang="zh-CN" altLang="en-US" sz="1200" kern="1200" dirty="0">
                <a:solidFill>
                  <a:schemeClr val="tx1"/>
                </a:solidFill>
                <a:effectLst/>
              </a:rPr>
              <a:t> </a:t>
            </a:r>
            <a:r>
              <a:rPr lang="en-US" altLang="zh-CN" sz="1200" kern="1200" dirty="0">
                <a:solidFill>
                  <a:schemeClr val="tx1"/>
                </a:solidFill>
                <a:effectLst/>
              </a:rPr>
              <a:t>people</a:t>
            </a:r>
            <a:r>
              <a:rPr lang="zh-CN" altLang="en-US" sz="1200" kern="1200" dirty="0">
                <a:solidFill>
                  <a:schemeClr val="tx1"/>
                </a:solidFill>
                <a:effectLst/>
              </a:rPr>
              <a:t> </a:t>
            </a:r>
            <a:r>
              <a:rPr lang="en-US" altLang="zh-CN" sz="1200" kern="1200" dirty="0">
                <a:solidFill>
                  <a:schemeClr val="tx1"/>
                </a:solidFill>
                <a:effectLst/>
              </a:rPr>
              <a:t>wanted</a:t>
            </a:r>
            <a:r>
              <a:rPr lang="zh-CN" altLang="en-US" sz="1200" kern="1200" dirty="0">
                <a:solidFill>
                  <a:schemeClr val="tx1"/>
                </a:solidFill>
                <a:effectLst/>
              </a:rPr>
              <a:t> </a:t>
            </a:r>
            <a:r>
              <a:rPr lang="en-US" altLang="zh-CN" sz="1200" kern="1200" dirty="0">
                <a:solidFill>
                  <a:schemeClr val="tx1"/>
                </a:solidFill>
                <a:effectLst/>
              </a:rPr>
              <a:t>to</a:t>
            </a:r>
            <a:r>
              <a:rPr lang="zh-CN" altLang="en-US" sz="1200" kern="1200" dirty="0">
                <a:solidFill>
                  <a:schemeClr val="tx1"/>
                </a:solidFill>
                <a:effectLst/>
              </a:rPr>
              <a:t> </a:t>
            </a:r>
            <a:r>
              <a:rPr lang="en-US" altLang="zh-CN" sz="1200" kern="1200" dirty="0">
                <a:solidFill>
                  <a:schemeClr val="tx1"/>
                </a:solidFill>
                <a:effectLst/>
              </a:rPr>
              <a:t>rent</a:t>
            </a:r>
            <a:r>
              <a:rPr lang="zh-CN" altLang="en-US" sz="1200" kern="1200" dirty="0">
                <a:solidFill>
                  <a:schemeClr val="tx1"/>
                </a:solidFill>
                <a:effectLst/>
              </a:rPr>
              <a:t> </a:t>
            </a:r>
            <a:r>
              <a:rPr lang="en-US" altLang="zh-CN" sz="1200" kern="1200" dirty="0">
                <a:solidFill>
                  <a:schemeClr val="tx1"/>
                </a:solidFill>
                <a:effectLst/>
              </a:rPr>
              <a:t>a</a:t>
            </a:r>
            <a:r>
              <a:rPr lang="zh-CN" altLang="en-US" sz="1200" kern="1200" dirty="0">
                <a:solidFill>
                  <a:schemeClr val="tx1"/>
                </a:solidFill>
                <a:effectLst/>
              </a:rPr>
              <a:t> </a:t>
            </a:r>
            <a:r>
              <a:rPr lang="en-US" altLang="zh-CN" sz="1200" kern="1200" dirty="0">
                <a:solidFill>
                  <a:schemeClr val="tx1"/>
                </a:solidFill>
                <a:effectLst/>
              </a:rPr>
              <a:t>bike</a:t>
            </a:r>
            <a:r>
              <a:rPr lang="zh-CN" altLang="en-US" sz="1200" kern="1200" dirty="0">
                <a:solidFill>
                  <a:schemeClr val="tx1"/>
                </a:solidFill>
                <a:effectLst/>
              </a:rPr>
              <a:t> </a:t>
            </a:r>
            <a:r>
              <a:rPr lang="en-US" altLang="zh-CN" sz="1200" kern="1200" dirty="0">
                <a:solidFill>
                  <a:schemeClr val="tx1"/>
                </a:solidFill>
                <a:effectLst/>
              </a:rPr>
              <a:t>but</a:t>
            </a:r>
            <a:r>
              <a:rPr lang="zh-CN" altLang="en-US" sz="1200" kern="1200" dirty="0">
                <a:solidFill>
                  <a:schemeClr val="tx1"/>
                </a:solidFill>
                <a:effectLst/>
              </a:rPr>
              <a:t> </a:t>
            </a:r>
            <a:r>
              <a:rPr lang="en-US" altLang="zh-CN" sz="1200" kern="1200" dirty="0">
                <a:solidFill>
                  <a:schemeClr val="tx1"/>
                </a:solidFill>
                <a:effectLst/>
              </a:rPr>
              <a:t>failed</a:t>
            </a:r>
            <a:r>
              <a:rPr lang="zh-CN" altLang="en-US" sz="1200" kern="1200" dirty="0">
                <a:solidFill>
                  <a:schemeClr val="tx1"/>
                </a:solidFill>
                <a:effectLst/>
              </a:rPr>
              <a:t> </a:t>
            </a:r>
            <a:r>
              <a:rPr lang="en-US" altLang="zh-CN" sz="1200" kern="1200" dirty="0">
                <a:solidFill>
                  <a:schemeClr val="tx1"/>
                </a:solidFill>
                <a:effectLst/>
              </a:rPr>
              <a:t>to</a:t>
            </a:r>
            <a:r>
              <a:rPr lang="zh-CN" altLang="en-US" sz="1200" kern="1200" dirty="0">
                <a:solidFill>
                  <a:schemeClr val="tx1"/>
                </a:solidFill>
                <a:effectLst/>
              </a:rPr>
              <a:t> </a:t>
            </a:r>
            <a:r>
              <a:rPr lang="en-US" altLang="zh-CN" sz="1200" kern="1200" dirty="0">
                <a:solidFill>
                  <a:schemeClr val="tx1"/>
                </a:solidFill>
                <a:effectLst/>
              </a:rPr>
              <a:t>find</a:t>
            </a:r>
            <a:r>
              <a:rPr lang="zh-CN" altLang="en-US" sz="1200" kern="1200" dirty="0">
                <a:solidFill>
                  <a:schemeClr val="tx1"/>
                </a:solidFill>
                <a:effectLst/>
              </a:rPr>
              <a:t> </a:t>
            </a:r>
            <a:r>
              <a:rPr lang="en-US" altLang="zh-CN" sz="1200" kern="1200" dirty="0">
                <a:solidFill>
                  <a:schemeClr val="tx1"/>
                </a:solidFill>
                <a:effectLst/>
              </a:rPr>
              <a:t>one.</a:t>
            </a:r>
            <a:r>
              <a:rPr lang="zh-CN" altLang="en-US" sz="1200" kern="1200" dirty="0">
                <a:solidFill>
                  <a:schemeClr val="tx1"/>
                </a:solidFill>
                <a:effectLst/>
              </a:rPr>
              <a:t> </a:t>
            </a:r>
            <a:r>
              <a:rPr lang="en-US" altLang="zh-CN" sz="1200" kern="1200" dirty="0">
                <a:solidFill>
                  <a:schemeClr val="tx1"/>
                </a:solidFill>
                <a:effectLst/>
              </a:rPr>
              <a:t>-----</a:t>
            </a:r>
            <a:r>
              <a:rPr lang="zh-CN" altLang="en-US" sz="1200" kern="1200" dirty="0">
                <a:solidFill>
                  <a:schemeClr val="tx1"/>
                </a:solidFill>
                <a:effectLst/>
              </a:rPr>
              <a:t> </a:t>
            </a:r>
            <a:r>
              <a:rPr lang="en-US" altLang="zh-CN" sz="1200" kern="1200" dirty="0">
                <a:solidFill>
                  <a:schemeClr val="tx1"/>
                </a:solidFill>
                <a:effectLst/>
              </a:rPr>
              <a:t>because</a:t>
            </a:r>
            <a:r>
              <a:rPr lang="zh-CN" altLang="en-US" sz="1200" kern="1200" dirty="0">
                <a:solidFill>
                  <a:schemeClr val="tx1"/>
                </a:solidFill>
                <a:effectLst/>
              </a:rPr>
              <a:t> </a:t>
            </a:r>
            <a:r>
              <a:rPr lang="en-US" altLang="zh-CN" sz="1200" kern="1200" dirty="0">
                <a:solidFill>
                  <a:schemeClr val="tx1"/>
                </a:solidFill>
                <a:effectLst/>
              </a:rPr>
              <a:t>we</a:t>
            </a:r>
            <a:r>
              <a:rPr lang="zh-CN" altLang="en-US" sz="1200" kern="1200" dirty="0">
                <a:solidFill>
                  <a:schemeClr val="tx1"/>
                </a:solidFill>
                <a:effectLst/>
              </a:rPr>
              <a:t> </a:t>
            </a:r>
            <a:r>
              <a:rPr lang="en-US" altLang="zh-CN" sz="1200" kern="1200" dirty="0">
                <a:solidFill>
                  <a:schemeClr val="tx1"/>
                </a:solidFill>
                <a:effectLst/>
              </a:rPr>
              <a:t>don‘t</a:t>
            </a:r>
            <a:r>
              <a:rPr lang="zh-CN" altLang="en-US" sz="1200" kern="1200" dirty="0">
                <a:solidFill>
                  <a:schemeClr val="tx1"/>
                </a:solidFill>
                <a:effectLst/>
              </a:rPr>
              <a:t> </a:t>
            </a:r>
            <a:r>
              <a:rPr lang="en-US" altLang="zh-CN" sz="1200" kern="1200" dirty="0">
                <a:solidFill>
                  <a:schemeClr val="tx1"/>
                </a:solidFill>
                <a:effectLst/>
              </a:rPr>
              <a:t>know</a:t>
            </a:r>
            <a:r>
              <a:rPr lang="zh-CN" altLang="en-US" sz="1200" kern="1200" dirty="0">
                <a:solidFill>
                  <a:schemeClr val="tx1"/>
                </a:solidFill>
                <a:effectLst/>
              </a:rPr>
              <a:t> </a:t>
            </a:r>
            <a:r>
              <a:rPr lang="en-US" altLang="zh-CN" sz="1200" kern="1200" dirty="0">
                <a:solidFill>
                  <a:schemeClr val="tx1"/>
                </a:solidFill>
                <a:effectLst/>
              </a:rPr>
              <a:t>when</a:t>
            </a:r>
            <a:r>
              <a:rPr lang="zh-CN" altLang="en-US" sz="1200" kern="1200" dirty="0">
                <a:solidFill>
                  <a:schemeClr val="tx1"/>
                </a:solidFill>
                <a:effectLst/>
              </a:rPr>
              <a:t> </a:t>
            </a:r>
            <a:r>
              <a:rPr lang="en-US" altLang="zh-CN" sz="1200" kern="1200" dirty="0">
                <a:solidFill>
                  <a:schemeClr val="tx1"/>
                </a:solidFill>
                <a:effectLst/>
              </a:rPr>
              <a:t>it</a:t>
            </a:r>
            <a:r>
              <a:rPr lang="zh-CN" altLang="en-US" sz="1200" kern="1200" dirty="0">
                <a:solidFill>
                  <a:schemeClr val="tx1"/>
                </a:solidFill>
                <a:effectLst/>
              </a:rPr>
              <a:t> </a:t>
            </a:r>
            <a:r>
              <a:rPr lang="en-US" altLang="zh-CN" sz="1200" kern="1200" dirty="0">
                <a:solidFill>
                  <a:schemeClr val="tx1"/>
                </a:solidFill>
                <a:effectLst/>
              </a:rPr>
              <a:t>happens.</a:t>
            </a:r>
            <a:r>
              <a:rPr lang="zh-CN" altLang="en-US" sz="1200" kern="1200" dirty="0">
                <a:solidFill>
                  <a:schemeClr val="tx1"/>
                </a:solidFill>
                <a:effectLst/>
              </a:rPr>
              <a:t> </a:t>
            </a:r>
            <a:r>
              <a:rPr lang="en-US" altLang="zh-CN" sz="1200" kern="1200" dirty="0">
                <a:solidFill>
                  <a:schemeClr val="tx1"/>
                </a:solidFill>
                <a:effectLst/>
              </a:rPr>
              <a:t>Knowing</a:t>
            </a:r>
            <a:r>
              <a:rPr lang="zh-CN" altLang="en-US" sz="1200" kern="1200" dirty="0">
                <a:solidFill>
                  <a:schemeClr val="tx1"/>
                </a:solidFill>
                <a:effectLst/>
              </a:rPr>
              <a:t> </a:t>
            </a:r>
            <a:r>
              <a:rPr lang="en-US" altLang="zh-CN" sz="1200" kern="1200" dirty="0">
                <a:solidFill>
                  <a:schemeClr val="tx1"/>
                </a:solidFill>
                <a:effectLst/>
              </a:rPr>
              <a:t>all</a:t>
            </a:r>
            <a:r>
              <a:rPr lang="zh-CN" altLang="en-US" sz="1200" kern="1200" dirty="0">
                <a:solidFill>
                  <a:schemeClr val="tx1"/>
                </a:solidFill>
                <a:effectLst/>
              </a:rPr>
              <a:t> </a:t>
            </a:r>
            <a:r>
              <a:rPr lang="en-US" altLang="zh-CN" sz="1200" kern="1200" dirty="0">
                <a:solidFill>
                  <a:schemeClr val="tx1"/>
                </a:solidFill>
                <a:effectLst/>
              </a:rPr>
              <a:t>of</a:t>
            </a:r>
            <a:r>
              <a:rPr lang="zh-CN" altLang="en-US" sz="1200" kern="1200" dirty="0">
                <a:solidFill>
                  <a:schemeClr val="tx1"/>
                </a:solidFill>
                <a:effectLst/>
              </a:rPr>
              <a:t> </a:t>
            </a:r>
            <a:r>
              <a:rPr lang="en-US" altLang="zh-CN" sz="1200" kern="1200" dirty="0">
                <a:solidFill>
                  <a:schemeClr val="tx1"/>
                </a:solidFill>
                <a:effectLst/>
              </a:rPr>
              <a:t>these</a:t>
            </a:r>
            <a:r>
              <a:rPr lang="zh-CN" altLang="en-US" sz="1200" kern="1200" dirty="0">
                <a:solidFill>
                  <a:schemeClr val="tx1"/>
                </a:solidFill>
                <a:effectLst/>
              </a:rPr>
              <a:t> </a:t>
            </a:r>
            <a:r>
              <a:rPr lang="en-US" altLang="zh-CN" sz="1200" kern="1200" dirty="0">
                <a:solidFill>
                  <a:schemeClr val="tx1"/>
                </a:solidFill>
                <a:effectLst/>
              </a:rPr>
              <a:t>modeling</a:t>
            </a:r>
            <a:r>
              <a:rPr lang="zh-CN" altLang="en-US" sz="1200" kern="1200" dirty="0">
                <a:solidFill>
                  <a:schemeClr val="tx1"/>
                </a:solidFill>
                <a:effectLst/>
              </a:rPr>
              <a:t> </a:t>
            </a:r>
            <a:r>
              <a:rPr lang="en-US" altLang="zh-CN" sz="1200" kern="1200" dirty="0">
                <a:solidFill>
                  <a:schemeClr val="tx1"/>
                </a:solidFill>
                <a:effectLst/>
              </a:rPr>
              <a:t>challenges,</a:t>
            </a:r>
            <a:r>
              <a:rPr lang="zh-CN" altLang="en-US" sz="1200" kern="1200" dirty="0">
                <a:solidFill>
                  <a:schemeClr val="tx1"/>
                </a:solidFill>
                <a:effectLst/>
              </a:rPr>
              <a:t> </a:t>
            </a:r>
            <a:r>
              <a:rPr lang="en-US" altLang="zh-CN" sz="1200" dirty="0"/>
              <a:t>------</a:t>
            </a:r>
            <a:endParaRPr lang="en-US" altLang="zh-CN" sz="1200" kern="1200" dirty="0">
              <a:solidFill>
                <a:schemeClr val="tx1"/>
              </a:solidFill>
              <a:effectLst/>
            </a:endParaRPr>
          </a:p>
        </p:txBody>
      </p:sp>
      <p:sp>
        <p:nvSpPr>
          <p:cNvPr id="4" name="灯片编号占位符 3"/>
          <p:cNvSpPr>
            <a:spLocks noGrp="1"/>
          </p:cNvSpPr>
          <p:nvPr>
            <p:ph type="sldNum" sz="quarter" idx="5"/>
          </p:nvPr>
        </p:nvSpPr>
        <p:spPr/>
        <p:txBody>
          <a:bodyPr/>
          <a:lstStyle/>
          <a:p>
            <a:fld id="{B1B9E779-BDB2-2A4A-A72C-484C260DCCE7}" type="slidenum">
              <a:rPr lang="en-US" smtClean="0"/>
              <a:t>38</a:t>
            </a:fld>
            <a:endParaRPr lang="en-US"/>
          </a:p>
        </p:txBody>
      </p:sp>
    </p:spTree>
    <p:extLst>
      <p:ext uri="{BB962C8B-B14F-4D97-AF65-F5344CB8AC3E}">
        <p14:creationId xmlns:p14="http://schemas.microsoft.com/office/powerpoint/2010/main" val="807811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just two years</a:t>
            </a:r>
            <a:r>
              <a:rPr lang="zh-CN" altLang="en-US" dirty="0"/>
              <a:t> </a:t>
            </a:r>
            <a:r>
              <a:rPr lang="en-US" altLang="zh-CN" dirty="0"/>
              <a:t>after</a:t>
            </a:r>
            <a:r>
              <a:rPr lang="zh-CN" altLang="en-US" dirty="0"/>
              <a:t> </a:t>
            </a:r>
            <a:r>
              <a:rPr lang="en-US" altLang="zh-CN" dirty="0"/>
              <a:t>that</a:t>
            </a:r>
            <a:r>
              <a:rPr lang="en-US" dirty="0"/>
              <a:t>, the market quickly cooled, the number of active users began to drop.  Eventually, most startups failed, including </a:t>
            </a:r>
            <a:r>
              <a:rPr lang="en-US" altLang="zh-CN" dirty="0" err="1"/>
              <a:t>O</a:t>
            </a:r>
            <a:r>
              <a:rPr lang="en-US" dirty="0" err="1"/>
              <a:t>fo</a:t>
            </a:r>
            <a:r>
              <a:rPr lang="en-US" dirty="0"/>
              <a:t>, which is literally the icon of the industry.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a:t>
            </a:r>
            <a:r>
              <a:rPr lang="en-US" altLang="zh-CN" dirty="0"/>
              <a:t>,</a:t>
            </a:r>
            <a:r>
              <a:rPr lang="en-US" dirty="0"/>
              <a:t> what happened? In some way, </a:t>
            </a:r>
            <a:r>
              <a:rPr lang="en-US" altLang="zh-CN" dirty="0"/>
              <a:t>DLB is the victim of its own success</a:t>
            </a:r>
            <a:r>
              <a:rPr lang="en-US" dirty="0"/>
              <a:t>. The low entry cost and fierce competition led to excessive supply and nasty price wars.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rPr>
              <a:t>Bikes were left everywhere in public spaces</a:t>
            </a:r>
            <a:r>
              <a:rPr lang="en-US" altLang="zh-CN" dirty="0"/>
              <a:t>. And the operators began to </a:t>
            </a:r>
            <a:r>
              <a:rPr lang="en-US" altLang="zh-CN" b="0" dirty="0">
                <a:solidFill>
                  <a:srgbClr val="FF0000"/>
                </a:solidFill>
              </a:rPr>
              <a:t>struggle with maintaining and rebalancing their </a:t>
            </a:r>
            <a:r>
              <a:rPr lang="en-US" altLang="zh-CN" b="0" dirty="0">
                <a:solidFill>
                  <a:schemeClr val="tx1"/>
                </a:solidFill>
              </a:rPr>
              <a:t>fleets</a:t>
            </a:r>
            <a:r>
              <a:rPr lang="en-US" altLang="zh-CN" dirty="0"/>
              <a:t>. </a:t>
            </a:r>
          </a:p>
        </p:txBody>
      </p:sp>
      <p:sp>
        <p:nvSpPr>
          <p:cNvPr id="4" name="Slide Number Placeholder 3"/>
          <p:cNvSpPr>
            <a:spLocks noGrp="1"/>
          </p:cNvSpPr>
          <p:nvPr>
            <p:ph type="sldNum" sz="quarter" idx="5"/>
          </p:nvPr>
        </p:nvSpPr>
        <p:spPr/>
        <p:txBody>
          <a:bodyPr/>
          <a:lstStyle/>
          <a:p>
            <a:fld id="{B1B9E779-BDB2-2A4A-A72C-484C260DCCE7}" type="slidenum">
              <a:rPr lang="en-US" smtClean="0"/>
              <a:t>4</a:t>
            </a:fld>
            <a:endParaRPr lang="en-US"/>
          </a:p>
        </p:txBody>
      </p:sp>
    </p:spTree>
    <p:extLst>
      <p:ext uri="{BB962C8B-B14F-4D97-AF65-F5344CB8AC3E}">
        <p14:creationId xmlns:p14="http://schemas.microsoft.com/office/powerpoint/2010/main" val="3656259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483306">
              <a:defRPr/>
            </a:pPr>
            <a:r>
              <a:rPr lang="en-US" altLang="zh-CN" sz="1200"/>
              <a:t>And </a:t>
            </a:r>
            <a:r>
              <a:rPr lang="en-US" altLang="zh-CN" sz="1200" dirty="0"/>
              <a:t>this is the result of the market failure. </a:t>
            </a:r>
          </a:p>
          <a:p>
            <a:pPr defTabSz="483306">
              <a:defRPr/>
            </a:pPr>
            <a:r>
              <a:rPr kumimoji="1" lang="en-US" altLang="zh-CN" sz="1200" dirty="0"/>
              <a:t>Abandoned shared bikes were piled up like mountains in many cities</a:t>
            </a:r>
            <a:r>
              <a:rPr kumimoji="1" lang="zh-CN" altLang="en-US" sz="1200" dirty="0"/>
              <a:t> </a:t>
            </a:r>
            <a:r>
              <a:rPr kumimoji="1" lang="en-US" altLang="zh-CN" sz="1200" dirty="0"/>
              <a:t>of</a:t>
            </a:r>
            <a:r>
              <a:rPr kumimoji="1" lang="zh-CN" altLang="en-US" sz="1200" dirty="0"/>
              <a:t> </a:t>
            </a:r>
            <a:r>
              <a:rPr kumimoji="1" lang="en-US" altLang="zh-CN" sz="1200" dirty="0"/>
              <a:t>China. </a:t>
            </a:r>
          </a:p>
          <a:p>
            <a:pPr defTabSz="483306">
              <a:defRPr/>
            </a:pPr>
            <a:endParaRPr kumimoji="1" lang="en-US" altLang="zh-CN" sz="1200" dirty="0"/>
          </a:p>
          <a:p>
            <a:pPr defTabSz="483306">
              <a:defRPr/>
            </a:pPr>
            <a:r>
              <a:rPr lang="en-US" altLang="zh-CN" sz="1300" dirty="0"/>
              <a:t>You can see the size of the workers compared to the bikes. This is not only a waste but a new problem for the city to solve.</a:t>
            </a:r>
          </a:p>
        </p:txBody>
      </p:sp>
      <p:sp>
        <p:nvSpPr>
          <p:cNvPr id="4" name="灯片编号占位符 3"/>
          <p:cNvSpPr>
            <a:spLocks noGrp="1"/>
          </p:cNvSpPr>
          <p:nvPr>
            <p:ph type="sldNum" sz="quarter" idx="5"/>
          </p:nvPr>
        </p:nvSpPr>
        <p:spPr/>
        <p:txBody>
          <a:bodyPr/>
          <a:lstStyle/>
          <a:p>
            <a:fld id="{B1B9E779-BDB2-2A4A-A72C-484C260DCCE7}" type="slidenum">
              <a:rPr lang="en-US" smtClean="0"/>
              <a:t>5</a:t>
            </a:fld>
            <a:endParaRPr lang="en-US"/>
          </a:p>
        </p:txBody>
      </p:sp>
    </p:spTree>
    <p:extLst>
      <p:ext uri="{BB962C8B-B14F-4D97-AF65-F5344CB8AC3E}">
        <p14:creationId xmlns:p14="http://schemas.microsoft.com/office/powerpoint/2010/main" val="3377189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mn-lt"/>
              </a:rPr>
              <a:t>So,</a:t>
            </a:r>
            <a:r>
              <a:rPr lang="zh-CN" altLang="en-US" sz="2400" b="0" dirty="0">
                <a:solidFill>
                  <a:schemeClr val="tx1"/>
                </a:solidFill>
                <a:latin typeface="+mn-lt"/>
              </a:rPr>
              <a:t> </a:t>
            </a:r>
            <a:r>
              <a:rPr lang="en-US" altLang="zh-CN" sz="2400" b="0" dirty="0">
                <a:solidFill>
                  <a:schemeClr val="tx1"/>
                </a:solidFill>
                <a:latin typeface="+mn-lt"/>
              </a:rPr>
              <a:t>in</a:t>
            </a:r>
            <a:r>
              <a:rPr lang="zh-CN" altLang="en-US" sz="2400" b="0" dirty="0">
                <a:solidFill>
                  <a:schemeClr val="tx1"/>
                </a:solidFill>
                <a:latin typeface="+mn-lt"/>
              </a:rPr>
              <a:t> </a:t>
            </a:r>
            <a:r>
              <a:rPr lang="en-US" altLang="zh-CN" sz="2400" b="0" dirty="0">
                <a:solidFill>
                  <a:schemeClr val="tx1"/>
                </a:solidFill>
                <a:latin typeface="+mn-lt"/>
              </a:rPr>
              <a:t>this</a:t>
            </a:r>
            <a:r>
              <a:rPr lang="zh-CN" altLang="en-US" sz="2400" b="0" dirty="0">
                <a:solidFill>
                  <a:schemeClr val="tx1"/>
                </a:solidFill>
                <a:latin typeface="+mn-lt"/>
              </a:rPr>
              <a:t> </a:t>
            </a:r>
            <a:r>
              <a:rPr lang="en-US" altLang="zh-CN" sz="2400" b="0" dirty="0">
                <a:solidFill>
                  <a:schemeClr val="tx1"/>
                </a:solidFill>
                <a:latin typeface="+mn-lt"/>
              </a:rPr>
              <a:t>presentation,</a:t>
            </a:r>
            <a:r>
              <a:rPr lang="zh-CN" altLang="en-US" sz="2400" b="0" dirty="0">
                <a:solidFill>
                  <a:schemeClr val="tx1"/>
                </a:solidFill>
                <a:latin typeface="+mn-lt"/>
              </a:rPr>
              <a:t> </a:t>
            </a:r>
            <a:r>
              <a:rPr lang="en-US" altLang="zh-CN" sz="2400" b="0" dirty="0">
                <a:solidFill>
                  <a:schemeClr val="tx1"/>
                </a:solidFill>
                <a:latin typeface="+mn-lt"/>
              </a:rPr>
              <a:t>the</a:t>
            </a:r>
            <a:r>
              <a:rPr lang="zh-CN" altLang="en-US" sz="2400" b="0" dirty="0">
                <a:solidFill>
                  <a:schemeClr val="tx1"/>
                </a:solidFill>
                <a:latin typeface="+mn-lt"/>
              </a:rPr>
              <a:t> </a:t>
            </a:r>
            <a:r>
              <a:rPr lang="en-US" altLang="zh-CN" sz="2400" b="0" dirty="0">
                <a:solidFill>
                  <a:schemeClr val="tx1"/>
                </a:solidFill>
                <a:latin typeface="+mn-lt"/>
              </a:rPr>
              <a:t>research</a:t>
            </a:r>
            <a:r>
              <a:rPr lang="zh-CN" altLang="en-US" sz="2400" b="0" dirty="0">
                <a:solidFill>
                  <a:schemeClr val="tx1"/>
                </a:solidFill>
                <a:latin typeface="+mn-lt"/>
              </a:rPr>
              <a:t> </a:t>
            </a:r>
            <a:r>
              <a:rPr lang="en-US" altLang="zh-CN" sz="2400" b="0" dirty="0">
                <a:solidFill>
                  <a:schemeClr val="tx1"/>
                </a:solidFill>
                <a:latin typeface="+mn-lt"/>
              </a:rPr>
              <a:t>question</a:t>
            </a:r>
            <a:r>
              <a:rPr lang="zh-CN" altLang="en-US" sz="2400" b="0" dirty="0">
                <a:solidFill>
                  <a:schemeClr val="tx1"/>
                </a:solidFill>
                <a:latin typeface="+mn-lt"/>
              </a:rPr>
              <a:t> </a:t>
            </a:r>
            <a:r>
              <a:rPr lang="en-US" altLang="zh-CN" sz="2400" b="0" dirty="0">
                <a:solidFill>
                  <a:schemeClr val="tx1"/>
                </a:solidFill>
                <a:latin typeface="+mn-lt"/>
              </a:rPr>
              <a:t>I</a:t>
            </a:r>
            <a:r>
              <a:rPr lang="zh-CN" altLang="en-US" sz="2400" b="0" dirty="0">
                <a:solidFill>
                  <a:schemeClr val="tx1"/>
                </a:solidFill>
                <a:latin typeface="+mn-lt"/>
              </a:rPr>
              <a:t> </a:t>
            </a:r>
            <a:r>
              <a:rPr lang="en-US" altLang="zh-CN" sz="2400" b="0" dirty="0">
                <a:solidFill>
                  <a:schemeClr val="tx1"/>
                </a:solidFill>
                <a:latin typeface="+mn-lt"/>
              </a:rPr>
              <a:t>want</a:t>
            </a:r>
            <a:r>
              <a:rPr lang="zh-CN" altLang="en-US" sz="2400" b="0" dirty="0">
                <a:solidFill>
                  <a:schemeClr val="tx1"/>
                </a:solidFill>
                <a:latin typeface="+mn-lt"/>
              </a:rPr>
              <a:t> </a:t>
            </a:r>
            <a:r>
              <a:rPr lang="en-US" altLang="zh-CN" sz="2400" b="0" dirty="0">
                <a:solidFill>
                  <a:schemeClr val="tx1"/>
                </a:solidFill>
                <a:latin typeface="+mn-lt"/>
              </a:rPr>
              <a:t>to</a:t>
            </a:r>
            <a:r>
              <a:rPr lang="zh-CN" altLang="en-US" sz="2400" b="0" dirty="0">
                <a:solidFill>
                  <a:schemeClr val="tx1"/>
                </a:solidFill>
                <a:latin typeface="+mn-lt"/>
              </a:rPr>
              <a:t> </a:t>
            </a:r>
            <a:r>
              <a:rPr lang="en-US" altLang="zh-CN" sz="2400" b="0" dirty="0">
                <a:solidFill>
                  <a:schemeClr val="tx1"/>
                </a:solidFill>
                <a:latin typeface="+mn-lt"/>
              </a:rPr>
              <a:t>answer</a:t>
            </a:r>
            <a:r>
              <a:rPr lang="zh-CN" altLang="en-US" sz="2400" b="0" dirty="0">
                <a:solidFill>
                  <a:schemeClr val="tx1"/>
                </a:solidFill>
                <a:latin typeface="+mn-lt"/>
              </a:rPr>
              <a:t> </a:t>
            </a:r>
            <a:r>
              <a:rPr lang="en-US" altLang="zh-CN" sz="2400" b="0" dirty="0">
                <a:solidFill>
                  <a:schemeClr val="tx1"/>
                </a:solidFill>
                <a:latin typeface="+mn-lt"/>
              </a:rPr>
              <a:t>is</a:t>
            </a:r>
            <a:r>
              <a:rPr lang="zh-CN" altLang="en-US" sz="2400" b="0" dirty="0">
                <a:solidFill>
                  <a:schemeClr val="tx1"/>
                </a:solidFill>
                <a:latin typeface="+mn-lt"/>
              </a:rPr>
              <a:t> </a:t>
            </a:r>
            <a:r>
              <a:rPr lang="en-US" altLang="zh-CN" sz="2400" b="0" dirty="0">
                <a:solidFill>
                  <a:schemeClr val="tx1"/>
                </a:solidFill>
                <a:latin typeface="+mn-lt"/>
              </a:rPr>
              <a:t>that</a:t>
            </a:r>
            <a:r>
              <a:rPr lang="zh-CN" altLang="en-US" sz="2400" b="0" dirty="0">
                <a:solidFill>
                  <a:schemeClr val="tx1"/>
                </a:solidFill>
                <a:latin typeface="+mn-lt"/>
              </a:rPr>
              <a:t> </a:t>
            </a:r>
            <a:r>
              <a:rPr lang="en-US" altLang="zh-CN" sz="2400" b="0" dirty="0">
                <a:solidFill>
                  <a:schemeClr val="tx1"/>
                </a:solidFill>
                <a:latin typeface="+mn-lt"/>
              </a:rPr>
              <a:t>can we make an educated guess of the proper size and price of the</a:t>
            </a:r>
            <a:r>
              <a:rPr lang="zh-CN" altLang="en-US" sz="2400" b="0" dirty="0">
                <a:solidFill>
                  <a:schemeClr val="tx1"/>
                </a:solidFill>
                <a:latin typeface="+mn-lt"/>
              </a:rPr>
              <a:t> </a:t>
            </a:r>
            <a:r>
              <a:rPr lang="en-US" altLang="zh-CN" sz="2400" b="0" dirty="0">
                <a:solidFill>
                  <a:schemeClr val="tx1"/>
                </a:solidFill>
                <a:latin typeface="+mn-lt"/>
              </a:rPr>
              <a:t>DLB service in a city for</a:t>
            </a:r>
            <a:r>
              <a:rPr lang="zh-CN" altLang="en-US" sz="2400" b="0" dirty="0">
                <a:solidFill>
                  <a:schemeClr val="tx1"/>
                </a:solidFill>
                <a:latin typeface="+mn-lt"/>
              </a:rPr>
              <a:t> </a:t>
            </a:r>
            <a:r>
              <a:rPr lang="en-US" altLang="zh-CN" sz="2400" b="0" dirty="0">
                <a:solidFill>
                  <a:schemeClr val="tx1"/>
                </a:solidFill>
                <a:latin typeface="+mn-lt"/>
              </a:rPr>
              <a:t>operators planning to enter the market, or for</a:t>
            </a:r>
            <a:r>
              <a:rPr lang="zh-CN" altLang="en-US" sz="2400" b="0" dirty="0">
                <a:solidFill>
                  <a:schemeClr val="tx1"/>
                </a:solidFill>
                <a:latin typeface="+mn-lt"/>
              </a:rPr>
              <a:t> </a:t>
            </a:r>
            <a:r>
              <a:rPr lang="en-US" altLang="zh-CN" sz="2400" b="0" dirty="0">
                <a:solidFill>
                  <a:schemeClr val="tx1"/>
                </a:solidFill>
                <a:latin typeface="+mn-lt"/>
              </a:rPr>
              <a:t>A planner seeking to maximize social welfare?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dirty="0">
              <a:solidFill>
                <a:schemeClr val="tx1"/>
              </a:solidFill>
              <a:latin typeface="+mn-lt"/>
            </a:endParaRPr>
          </a:p>
          <a:p>
            <a:r>
              <a:rPr lang="en-US" altLang="zh-CN" sz="2400" b="0" dirty="0">
                <a:latin typeface="Arial" panose="020B0604020202020204" pitchFamily="34" charset="0"/>
              </a:rPr>
              <a:t>Also,</a:t>
            </a:r>
            <a:r>
              <a:rPr lang="zh-CN" altLang="en-US" sz="2400" b="0" dirty="0">
                <a:latin typeface="Arial" panose="020B0604020202020204" pitchFamily="34" charset="0"/>
              </a:rPr>
              <a:t> </a:t>
            </a:r>
            <a:r>
              <a:rPr lang="en-US" altLang="zh-CN" sz="2400" b="0" dirty="0">
                <a:latin typeface="Arial" panose="020B0604020202020204" pitchFamily="34" charset="0"/>
              </a:rPr>
              <a:t>I</a:t>
            </a:r>
            <a:r>
              <a:rPr lang="zh-CN" altLang="en-US" sz="2400" b="0" dirty="0">
                <a:latin typeface="Arial" panose="020B0604020202020204" pitchFamily="34" charset="0"/>
              </a:rPr>
              <a:t> </a:t>
            </a:r>
            <a:r>
              <a:rPr lang="en-US" altLang="zh-CN" sz="2400" b="0" dirty="0">
                <a:latin typeface="Arial" panose="020B0604020202020204" pitchFamily="34" charset="0"/>
              </a:rPr>
              <a:t>want</a:t>
            </a:r>
            <a:r>
              <a:rPr lang="zh-CN" altLang="en-US" sz="2400" b="0" dirty="0">
                <a:latin typeface="Arial" panose="020B0604020202020204" pitchFamily="34" charset="0"/>
              </a:rPr>
              <a:t> </a:t>
            </a:r>
            <a:r>
              <a:rPr lang="en-US" altLang="zh-CN" sz="2400" b="0" dirty="0">
                <a:latin typeface="Arial" panose="020B0604020202020204" pitchFamily="34" charset="0"/>
              </a:rPr>
              <a:t>to</a:t>
            </a:r>
            <a:r>
              <a:rPr lang="zh-CN" altLang="en-US" sz="2400" b="0" dirty="0">
                <a:latin typeface="Arial" panose="020B0604020202020204" pitchFamily="34" charset="0"/>
              </a:rPr>
              <a:t> </a:t>
            </a:r>
            <a:r>
              <a:rPr lang="en-US" altLang="zh-CN" sz="2400" b="0" dirty="0">
                <a:latin typeface="Arial" panose="020B0604020202020204" pitchFamily="34" charset="0"/>
              </a:rPr>
              <a:t>know</a:t>
            </a:r>
            <a:r>
              <a:rPr lang="zh-CN" altLang="en-US" sz="2400" b="0" dirty="0">
                <a:latin typeface="Arial" panose="020B0604020202020204" pitchFamily="34" charset="0"/>
              </a:rPr>
              <a:t> </a:t>
            </a:r>
            <a:r>
              <a:rPr lang="en-US" altLang="zh-CN" sz="2400" b="0" dirty="0">
                <a:latin typeface="Arial" panose="020B0604020202020204" pitchFamily="34" charset="0"/>
              </a:rPr>
              <a:t>why</a:t>
            </a:r>
            <a:r>
              <a:rPr lang="zh-CN" altLang="en-US" sz="2400" b="0" dirty="0">
                <a:latin typeface="Arial" panose="020B0604020202020204" pitchFamily="34" charset="0"/>
              </a:rPr>
              <a:t> </a:t>
            </a:r>
            <a:r>
              <a:rPr lang="en-US" altLang="zh-CN" sz="2400" b="0" dirty="0">
                <a:latin typeface="Arial" panose="020B0604020202020204" pitchFamily="34" charset="0"/>
              </a:rPr>
              <a:t>the</a:t>
            </a:r>
            <a:r>
              <a:rPr lang="zh-CN" altLang="en-US" sz="2400" b="0" dirty="0">
                <a:latin typeface="Arial" panose="020B0604020202020204" pitchFamily="34" charset="0"/>
              </a:rPr>
              <a:t> </a:t>
            </a:r>
            <a:r>
              <a:rPr lang="en-US" altLang="zh-CN" sz="2400" b="0" dirty="0">
                <a:latin typeface="Arial" panose="020B0604020202020204" pitchFamily="34" charset="0"/>
              </a:rPr>
              <a:t>market</a:t>
            </a:r>
            <a:r>
              <a:rPr lang="zh-CN" altLang="en-US" sz="2400" b="0" dirty="0">
                <a:latin typeface="Arial" panose="020B0604020202020204" pitchFamily="34" charset="0"/>
              </a:rPr>
              <a:t> </a:t>
            </a:r>
            <a:r>
              <a:rPr lang="en-US" altLang="zh-CN" sz="2400" b="0" dirty="0">
                <a:latin typeface="Arial" panose="020B0604020202020204" pitchFamily="34" charset="0"/>
              </a:rPr>
              <a:t>is</a:t>
            </a:r>
            <a:r>
              <a:rPr lang="zh-CN" altLang="en-US" sz="2400" b="0" dirty="0">
                <a:latin typeface="Arial" panose="020B0604020202020204" pitchFamily="34" charset="0"/>
              </a:rPr>
              <a:t> </a:t>
            </a:r>
            <a:r>
              <a:rPr lang="en-US" altLang="zh-CN" sz="2400" b="0" dirty="0">
                <a:latin typeface="Arial" panose="020B0604020202020204" pitchFamily="34" charset="0"/>
              </a:rPr>
              <a:t>oversupplied</a:t>
            </a:r>
            <a:r>
              <a:rPr lang="zh-CN" altLang="en-US" sz="2400" b="0" dirty="0">
                <a:latin typeface="Arial" panose="020B0604020202020204" pitchFamily="34" charset="0"/>
              </a:rPr>
              <a:t> </a:t>
            </a:r>
            <a:r>
              <a:rPr lang="en-US" altLang="zh-CN" sz="2400" b="0" dirty="0">
                <a:latin typeface="Arial" panose="020B0604020202020204" pitchFamily="34" charset="0"/>
              </a:rPr>
              <a:t>in</a:t>
            </a:r>
            <a:r>
              <a:rPr lang="zh-CN" altLang="en-US" sz="2400" b="0" dirty="0">
                <a:latin typeface="Arial" panose="020B0604020202020204" pitchFamily="34" charset="0"/>
              </a:rPr>
              <a:t> </a:t>
            </a:r>
            <a:r>
              <a:rPr lang="en-US" altLang="zh-CN" sz="2400" b="0" dirty="0">
                <a:latin typeface="Arial" panose="020B0604020202020204" pitchFamily="34" charset="0"/>
              </a:rPr>
              <a:t>real</a:t>
            </a:r>
            <a:r>
              <a:rPr lang="zh-CN" altLang="en-US" sz="2400" b="0" dirty="0">
                <a:latin typeface="Arial" panose="020B0604020202020204" pitchFamily="34" charset="0"/>
              </a:rPr>
              <a:t> </a:t>
            </a:r>
            <a:r>
              <a:rPr lang="en-US" altLang="zh-CN" sz="2400" b="0" dirty="0">
                <a:latin typeface="Arial" panose="020B0604020202020204" pitchFamily="34" charset="0"/>
              </a:rPr>
              <a:t>life</a:t>
            </a:r>
            <a:r>
              <a:rPr lang="zh-CN" altLang="en-US" sz="2400" b="0" dirty="0">
                <a:latin typeface="Arial" panose="020B0604020202020204" pitchFamily="34" charset="0"/>
              </a:rPr>
              <a:t> </a:t>
            </a:r>
            <a:r>
              <a:rPr lang="en-US" altLang="zh-CN" sz="2400" b="0" dirty="0">
                <a:latin typeface="Arial" panose="020B0604020202020204" pitchFamily="34" charset="0"/>
              </a:rPr>
              <a:t>and</a:t>
            </a:r>
            <a:r>
              <a:rPr lang="zh-CN" altLang="en-US" sz="2400" b="0" dirty="0">
                <a:latin typeface="Arial" panose="020B0604020202020204" pitchFamily="34" charset="0"/>
              </a:rPr>
              <a:t> </a:t>
            </a:r>
            <a:r>
              <a:rPr lang="en-US" altLang="zh-CN" sz="2400" b="0" dirty="0">
                <a:latin typeface="Arial" panose="020B0604020202020204" pitchFamily="34" charset="0"/>
              </a:rPr>
              <a:t>how</a:t>
            </a:r>
            <a:r>
              <a:rPr lang="zh-CN" altLang="en-US" sz="2400" b="0" dirty="0">
                <a:latin typeface="Arial" panose="020B0604020202020204" pitchFamily="34" charset="0"/>
              </a:rPr>
              <a:t> </a:t>
            </a:r>
            <a:r>
              <a:rPr lang="en-US" altLang="zh-CN" sz="2400" b="0" dirty="0">
                <a:latin typeface="Arial" panose="020B0604020202020204" pitchFamily="34" charset="0"/>
              </a:rPr>
              <a:t>to</a:t>
            </a:r>
            <a:r>
              <a:rPr lang="zh-CN" altLang="en-US" sz="2400" b="0" dirty="0">
                <a:latin typeface="Arial" panose="020B0604020202020204" pitchFamily="34" charset="0"/>
              </a:rPr>
              <a:t> </a:t>
            </a:r>
            <a:r>
              <a:rPr lang="en-US" altLang="zh-CN" sz="2400" b="0" dirty="0">
                <a:latin typeface="Arial" panose="020B0604020202020204" pitchFamily="34" charset="0"/>
              </a:rPr>
              <a:t>avoid</a:t>
            </a:r>
            <a:r>
              <a:rPr lang="zh-CN" altLang="en-US" sz="2400" b="0" dirty="0">
                <a:latin typeface="Arial" panose="020B0604020202020204" pitchFamily="34" charset="0"/>
              </a:rPr>
              <a:t> </a:t>
            </a:r>
            <a:r>
              <a:rPr lang="en-US" altLang="zh-CN" sz="2400" b="0" dirty="0">
                <a:latin typeface="Arial" panose="020B0604020202020204" pitchFamily="34" charset="0"/>
              </a:rPr>
              <a:t>it.</a:t>
            </a:r>
            <a:r>
              <a:rPr lang="zh-CN" altLang="en-US" sz="2400" b="0" dirty="0">
                <a:latin typeface="Arial" panose="020B0604020202020204" pitchFamily="34" charset="0"/>
              </a:rPr>
              <a:t> </a:t>
            </a:r>
            <a:endParaRPr lang="en-US" altLang="zh-CN" sz="2400" b="0" dirty="0">
              <a:latin typeface="Arial" panose="020B0604020202020204" pitchFamily="34" charset="0"/>
            </a:endParaRPr>
          </a:p>
          <a:p>
            <a:endParaRPr lang="en-US" altLang="zh-CN" sz="2400" b="0" dirty="0">
              <a:latin typeface="Arial" panose="020B0604020202020204" pitchFamily="34" charset="0"/>
            </a:endParaRPr>
          </a:p>
          <a:p>
            <a:r>
              <a:rPr lang="en-US" altLang="zh-CN" sz="2400" b="0" dirty="0">
                <a:latin typeface="Arial" panose="020B0604020202020204" pitchFamily="34" charset="0"/>
              </a:rPr>
              <a:t>My</a:t>
            </a:r>
            <a:r>
              <a:rPr lang="zh-CN" altLang="en-US" sz="2400" b="0" dirty="0">
                <a:latin typeface="Arial" panose="020B0604020202020204" pitchFamily="34" charset="0"/>
              </a:rPr>
              <a:t> </a:t>
            </a:r>
            <a:r>
              <a:rPr lang="en-US" altLang="zh-CN" sz="2400" b="0" dirty="0">
                <a:latin typeface="Arial" panose="020B0604020202020204" pitchFamily="34" charset="0"/>
              </a:rPr>
              <a:t>approach</a:t>
            </a:r>
            <a:r>
              <a:rPr lang="zh-CN" altLang="en-US" sz="2400" b="0" dirty="0">
                <a:latin typeface="Arial" panose="020B0604020202020204" pitchFamily="34" charset="0"/>
              </a:rPr>
              <a:t> </a:t>
            </a:r>
            <a:r>
              <a:rPr lang="en-US" altLang="zh-CN" sz="2400" b="0" dirty="0">
                <a:latin typeface="Arial" panose="020B0604020202020204" pitchFamily="34" charset="0"/>
              </a:rPr>
              <a:t>to</a:t>
            </a:r>
            <a:r>
              <a:rPr lang="zh-CN" altLang="en-US" sz="2400" b="0" dirty="0">
                <a:latin typeface="Arial" panose="020B0604020202020204" pitchFamily="34" charset="0"/>
              </a:rPr>
              <a:t> </a:t>
            </a:r>
            <a:r>
              <a:rPr lang="en-US" altLang="zh-CN" sz="2400" b="0" dirty="0">
                <a:latin typeface="Arial" panose="020B0604020202020204" pitchFamily="34" charset="0"/>
              </a:rPr>
              <a:t>these</a:t>
            </a:r>
            <a:r>
              <a:rPr lang="zh-CN" altLang="en-US" sz="2400" b="0" dirty="0">
                <a:latin typeface="Arial" panose="020B0604020202020204" pitchFamily="34" charset="0"/>
              </a:rPr>
              <a:t> </a:t>
            </a:r>
            <a:r>
              <a:rPr lang="en-US" altLang="zh-CN" sz="2400" b="0" dirty="0">
                <a:latin typeface="Arial" panose="020B0604020202020204" pitchFamily="34" charset="0"/>
              </a:rPr>
              <a:t>questions</a:t>
            </a:r>
            <a:r>
              <a:rPr lang="zh-CN" altLang="en-US" sz="2400" b="0" dirty="0">
                <a:latin typeface="Arial" panose="020B0604020202020204" pitchFamily="34" charset="0"/>
              </a:rPr>
              <a:t> </a:t>
            </a:r>
            <a:r>
              <a:rPr lang="en-US" altLang="zh-CN" sz="2400" b="0" dirty="0">
                <a:latin typeface="Arial" panose="020B0604020202020204" pitchFamily="34" charset="0"/>
              </a:rPr>
              <a:t>is</a:t>
            </a:r>
            <a:r>
              <a:rPr lang="zh-CN" altLang="en-US" sz="2400" b="0" dirty="0">
                <a:latin typeface="Arial" panose="020B0604020202020204" pitchFamily="34" charset="0"/>
              </a:rPr>
              <a:t> </a:t>
            </a:r>
            <a:r>
              <a:rPr lang="en-US" altLang="zh-CN" sz="2400" b="0" dirty="0">
                <a:latin typeface="Arial" panose="020B0604020202020204" pitchFamily="34" charset="0"/>
              </a:rPr>
              <a:t>to</a:t>
            </a:r>
            <a:r>
              <a:rPr lang="zh-CN" altLang="en-US" sz="2400" b="0" dirty="0">
                <a:latin typeface="Arial" panose="020B0604020202020204" pitchFamily="34" charset="0"/>
              </a:rPr>
              <a:t> </a:t>
            </a:r>
            <a:r>
              <a:rPr lang="en-US" altLang="zh-CN" sz="2400" b="0" dirty="0">
                <a:latin typeface="Arial" panose="020B0604020202020204" pitchFamily="34" charset="0"/>
              </a:rPr>
              <a:t>-----.</a:t>
            </a:r>
          </a:p>
        </p:txBody>
      </p:sp>
      <p:sp>
        <p:nvSpPr>
          <p:cNvPr id="4" name="Slide Number Placeholder 3"/>
          <p:cNvSpPr>
            <a:spLocks noGrp="1"/>
          </p:cNvSpPr>
          <p:nvPr>
            <p:ph type="sldNum" sz="quarter" idx="5"/>
          </p:nvPr>
        </p:nvSpPr>
        <p:spPr/>
        <p:txBody>
          <a:bodyPr/>
          <a:lstStyle/>
          <a:p>
            <a:fld id="{B1B9E779-BDB2-2A4A-A72C-484C260DCCE7}" type="slidenum">
              <a:rPr lang="en-US" smtClean="0"/>
              <a:t>6</a:t>
            </a:fld>
            <a:endParaRPr lang="en-US"/>
          </a:p>
        </p:txBody>
      </p:sp>
    </p:spTree>
    <p:extLst>
      <p:ext uri="{BB962C8B-B14F-4D97-AF65-F5344CB8AC3E}">
        <p14:creationId xmlns:p14="http://schemas.microsoft.com/office/powerpoint/2010/main" val="363578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72F6D-4053-5F05-709A-7363A075B6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8884F5-2C3B-B98E-4F40-E124A6CDF0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536272-F0C6-DCE0-1DA3-1A051D1F719E}"/>
              </a:ext>
            </a:extLst>
          </p:cNvPr>
          <p:cNvSpPr>
            <a:spLocks noGrp="1"/>
          </p:cNvSpPr>
          <p:nvPr>
            <p:ph type="body" idx="1"/>
          </p:nvPr>
        </p:nvSpPr>
        <p:spPr/>
        <p:txBody>
          <a:bodyPr/>
          <a:lstStyle/>
          <a:p>
            <a:pPr defTabSz="483306">
              <a:spcBef>
                <a:spcPts val="634"/>
              </a:spcBef>
              <a:defRPr/>
            </a:pPr>
            <a:r>
              <a:rPr kumimoji="1" lang="en-US" altLang="zh-CN" dirty="0"/>
              <a:t>First,</a:t>
            </a:r>
            <a:r>
              <a:rPr kumimoji="1" lang="zh-CN" altLang="en-US" dirty="0"/>
              <a:t> </a:t>
            </a:r>
            <a:r>
              <a:rPr kumimoji="1" lang="en-US" altLang="zh-CN" dirty="0"/>
              <a:t>l</a:t>
            </a:r>
            <a:r>
              <a:rPr kumimoji="1" lang="en" altLang="zh-CN" dirty="0"/>
              <a:t>et</a:t>
            </a:r>
            <a:r>
              <a:rPr kumimoji="1" lang="en-US" altLang="zh-CN" dirty="0"/>
              <a:t>’s</a:t>
            </a:r>
            <a:r>
              <a:rPr kumimoji="1" lang="zh-CN" altLang="en-US" dirty="0"/>
              <a:t> </a:t>
            </a:r>
            <a:r>
              <a:rPr kumimoji="1" lang="en-US" altLang="zh-CN" dirty="0"/>
              <a:t>start</a:t>
            </a:r>
            <a:r>
              <a:rPr kumimoji="1" lang="zh-CN" altLang="en-US" dirty="0"/>
              <a:t> </a:t>
            </a:r>
            <a:r>
              <a:rPr kumimoji="1" lang="en-US" altLang="zh-CN" dirty="0"/>
              <a:t>with</a:t>
            </a:r>
            <a:r>
              <a:rPr kumimoji="1" lang="zh-CN" altLang="en-US" dirty="0"/>
              <a:t> </a:t>
            </a:r>
            <a:r>
              <a:rPr kumimoji="1" lang="en" altLang="zh-CN" dirty="0"/>
              <a:t>an overview of the model. </a:t>
            </a:r>
            <a:r>
              <a:rPr kumimoji="1" lang="en-US" altLang="zh-CN" dirty="0"/>
              <a:t>On</a:t>
            </a:r>
            <a:r>
              <a:rPr kumimoji="1" lang="zh-CN" altLang="en-US" dirty="0"/>
              <a:t> </a:t>
            </a:r>
            <a:r>
              <a:rPr kumimoji="1" lang="en-US" altLang="zh-CN" dirty="0"/>
              <a:t>the</a:t>
            </a:r>
            <a:r>
              <a:rPr kumimoji="1" lang="zh-CN" altLang="en-US" dirty="0"/>
              <a:t> </a:t>
            </a:r>
            <a:r>
              <a:rPr kumimoji="1" lang="en-US" altLang="zh-CN" dirty="0"/>
              <a:t>demand</a:t>
            </a:r>
            <a:r>
              <a:rPr kumimoji="1" lang="zh-CN" altLang="en-US" dirty="0"/>
              <a:t> </a:t>
            </a:r>
            <a:r>
              <a:rPr kumimoji="1" lang="en-US" altLang="zh-CN" dirty="0"/>
              <a:t>side,</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In</a:t>
            </a:r>
            <a:r>
              <a:rPr kumimoji="1" lang="zh-CN" altLang="en-US" dirty="0"/>
              <a:t> </a:t>
            </a:r>
            <a:r>
              <a:rPr kumimoji="1" lang="en-US" altLang="zh-CN" dirty="0"/>
              <a:t>this</a:t>
            </a:r>
            <a:r>
              <a:rPr kumimoji="1" lang="zh-CN" altLang="en-US" dirty="0"/>
              <a:t> </a:t>
            </a:r>
            <a:r>
              <a:rPr kumimoji="1" lang="en-US" altLang="zh-CN" dirty="0"/>
              <a:t>work,</a:t>
            </a:r>
            <a:r>
              <a:rPr kumimoji="1" lang="zh-CN" altLang="en-US" dirty="0"/>
              <a:t> </a:t>
            </a:r>
            <a:r>
              <a:rPr kumimoji="1" lang="en-US" altLang="zh-CN" dirty="0"/>
              <a:t>we</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average</a:t>
            </a:r>
            <a:r>
              <a:rPr kumimoji="1" lang="zh-CN" altLang="en-US" dirty="0"/>
              <a:t> </a:t>
            </a:r>
            <a:r>
              <a:rPr kumimoji="1" lang="en-US" altLang="zh-CN" dirty="0"/>
              <a:t>-----.</a:t>
            </a:r>
            <a:r>
              <a:rPr kumimoji="1" lang="zh-CN" altLang="en-US" dirty="0"/>
              <a:t> </a:t>
            </a:r>
            <a:r>
              <a:rPr kumimoji="1" lang="en-US" altLang="zh-CN" dirty="0"/>
              <a:t>Therefore,</a:t>
            </a:r>
            <a:r>
              <a:rPr kumimoji="1" lang="zh-CN" altLang="en-US" dirty="0"/>
              <a:t> </a:t>
            </a:r>
            <a:r>
              <a:rPr kumimoji="1" lang="en-US" altLang="zh-CN" dirty="0"/>
              <a:t>we</a:t>
            </a:r>
            <a:r>
              <a:rPr kumimoji="1" lang="zh-CN" altLang="en-US" dirty="0"/>
              <a:t> </a:t>
            </a:r>
            <a:r>
              <a:rPr kumimoji="1" lang="en-US" altLang="zh-CN" dirty="0"/>
              <a:t>are</a:t>
            </a:r>
            <a:r>
              <a:rPr kumimoji="1" lang="zh-CN" altLang="en-US" dirty="0"/>
              <a:t> </a:t>
            </a:r>
            <a:r>
              <a:rPr kumimoji="1" lang="en-US" altLang="zh-CN" dirty="0"/>
              <a:t>not</a:t>
            </a:r>
            <a:r>
              <a:rPr kumimoji="1" lang="zh-CN" altLang="en-US" dirty="0"/>
              <a:t> </a:t>
            </a:r>
            <a:r>
              <a:rPr kumimoji="1" lang="en-US" altLang="zh-CN" dirty="0"/>
              <a:t>going</a:t>
            </a:r>
            <a:r>
              <a:rPr kumimoji="1" lang="zh-CN" altLang="en-US" dirty="0"/>
              <a:t> </a:t>
            </a:r>
            <a:r>
              <a:rPr kumimoji="1" lang="en-US" altLang="zh-CN" dirty="0"/>
              <a:t>to</a:t>
            </a:r>
            <a:r>
              <a:rPr kumimoji="1" lang="zh-CN" altLang="en-US" dirty="0"/>
              <a:t> </a:t>
            </a:r>
            <a:r>
              <a:rPr kumimoji="1" lang="en-US" altLang="zh-CN" dirty="0"/>
              <a:t>consider</a:t>
            </a:r>
            <a:r>
              <a:rPr kumimoji="1" lang="zh-CN" altLang="en-US" dirty="0"/>
              <a:t> </a:t>
            </a:r>
            <a:r>
              <a:rPr kumimoji="1" lang="en-US" altLang="zh-CN" dirty="0"/>
              <a:t>a</a:t>
            </a:r>
            <a:r>
              <a:rPr kumimoji="1" lang="zh-CN" altLang="en-US" dirty="0"/>
              <a:t> </a:t>
            </a:r>
            <a:r>
              <a:rPr lang="en-US" altLang="zh-CN" dirty="0"/>
              <a:t>specific spatial or</a:t>
            </a:r>
            <a:r>
              <a:rPr lang="zh-CN" altLang="en-US" dirty="0"/>
              <a:t> </a:t>
            </a:r>
            <a:r>
              <a:rPr lang="en-US" altLang="zh-CN" dirty="0"/>
              <a:t>temporal demand profile</a:t>
            </a:r>
            <a:r>
              <a:rPr kumimoji="1" lang="en-US" altLang="zh-CN" dirty="0"/>
              <a:t>.</a:t>
            </a:r>
            <a:r>
              <a:rPr kumimoji="1" lang="zh-CN" altLang="en-US" dirty="0"/>
              <a:t> </a:t>
            </a:r>
            <a:r>
              <a:rPr kumimoji="1" lang="en-US" altLang="zh-CN" dirty="0"/>
              <a:t>We</a:t>
            </a:r>
            <a:r>
              <a:rPr kumimoji="1" lang="zh-CN" altLang="en-US" dirty="0"/>
              <a:t> </a:t>
            </a:r>
            <a:r>
              <a:rPr kumimoji="1" lang="en-US" altLang="zh-CN" dirty="0"/>
              <a:t>just</a:t>
            </a:r>
            <a:r>
              <a:rPr kumimoji="1" lang="zh-CN" altLang="en-US" dirty="0"/>
              <a:t> </a:t>
            </a:r>
            <a:r>
              <a:rPr kumimoji="1" lang="en-US" altLang="zh-CN" dirty="0"/>
              <a:t>assume</a:t>
            </a:r>
            <a:r>
              <a:rPr kumimoji="1" lang="zh-CN" altLang="en-US" dirty="0"/>
              <a:t> </a:t>
            </a:r>
            <a:r>
              <a:rPr kumimoji="1" lang="en-US" altLang="zh-CN" dirty="0"/>
              <a:t>------.</a:t>
            </a:r>
          </a:p>
          <a:p>
            <a:pPr defTabSz="483306">
              <a:spcBef>
                <a:spcPts val="634"/>
              </a:spcBef>
              <a:defRPr/>
            </a:pPr>
            <a:endParaRPr kumimoji="1" lang="en-US" altLang="zh-CN" dirty="0"/>
          </a:p>
          <a:p>
            <a:pPr defTabSz="483306">
              <a:spcBef>
                <a:spcPts val="634"/>
              </a:spcBef>
              <a:defRPr/>
            </a:pPr>
            <a:r>
              <a:rPr kumimoji="1" lang="en-US" altLang="zh-CN" dirty="0"/>
              <a:t>Now we have the total demand, it will</a:t>
            </a:r>
            <a:r>
              <a:rPr kumimoji="1" lang="zh-CN" altLang="en-US" dirty="0"/>
              <a:t> </a:t>
            </a:r>
            <a:r>
              <a:rPr kumimoji="1" lang="en-US" altLang="zh-CN" dirty="0"/>
              <a:t>further</a:t>
            </a:r>
            <a:r>
              <a:rPr kumimoji="1" lang="zh-CN" altLang="en-US" dirty="0"/>
              <a:t> </a:t>
            </a:r>
            <a:r>
              <a:rPr kumimoji="1" lang="en-US" altLang="zh-CN" dirty="0"/>
              <a:t>be distributed to each operator and this will determine</a:t>
            </a:r>
            <a:r>
              <a:rPr kumimoji="1" lang="zh-CN" altLang="en-US" dirty="0"/>
              <a:t> </a:t>
            </a:r>
            <a:r>
              <a:rPr kumimoji="1" lang="en-US" altLang="zh-CN" dirty="0"/>
              <a:t>their bike</a:t>
            </a:r>
            <a:r>
              <a:rPr kumimoji="1" lang="zh-CN" altLang="en-US" dirty="0"/>
              <a:t> </a:t>
            </a:r>
            <a:r>
              <a:rPr kumimoji="1" lang="en-US" altLang="zh-CN" dirty="0"/>
              <a:t>usage</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many</a:t>
            </a:r>
            <a:r>
              <a:rPr kumimoji="1" lang="zh-CN" altLang="en-US" dirty="0"/>
              <a:t> </a:t>
            </a:r>
            <a:r>
              <a:rPr kumimoji="1" lang="en-US" altLang="zh-CN" dirty="0"/>
              <a:t>bikes</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rebalanced.</a:t>
            </a:r>
            <a:r>
              <a:rPr kumimoji="1" lang="zh-CN" altLang="en-US" dirty="0"/>
              <a:t> </a:t>
            </a:r>
            <a:r>
              <a:rPr kumimoji="1" lang="en-US" altLang="zh-CN" dirty="0"/>
              <a:t>Combined</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a:t>fleet</a:t>
            </a:r>
            <a:r>
              <a:rPr kumimoji="1" lang="zh-CN" altLang="en-US" dirty="0"/>
              <a:t> </a:t>
            </a:r>
            <a:r>
              <a:rPr kumimoji="1" lang="en-US" altLang="zh-CN" dirty="0"/>
              <a:t>size,</a:t>
            </a:r>
            <a:r>
              <a:rPr kumimoji="1" lang="zh-CN" altLang="en-US" dirty="0"/>
              <a:t> </a:t>
            </a:r>
            <a:r>
              <a:rPr kumimoji="1" lang="en-US" altLang="zh-CN" dirty="0"/>
              <a:t>this</a:t>
            </a:r>
            <a:r>
              <a:rPr kumimoji="1" lang="zh-CN" altLang="en-US" dirty="0"/>
              <a:t> </a:t>
            </a:r>
            <a:r>
              <a:rPr kumimoji="1" lang="en-US" altLang="zh-CN" dirty="0"/>
              <a:t>will</a:t>
            </a:r>
            <a:r>
              <a:rPr kumimoji="1" lang="zh-CN" altLang="en-US" dirty="0"/>
              <a:t> </a:t>
            </a:r>
            <a:r>
              <a:rPr kumimoji="1" lang="en-US" altLang="zh-CN" dirty="0"/>
              <a:t>determine</a:t>
            </a:r>
            <a:r>
              <a:rPr kumimoji="1" lang="zh-CN" altLang="en-US" dirty="0"/>
              <a:t> </a:t>
            </a:r>
            <a:r>
              <a:rPr kumimoji="1" lang="en-US" altLang="zh-CN" dirty="0"/>
              <a:t>the</a:t>
            </a:r>
            <a:r>
              <a:rPr kumimoji="1" lang="zh-CN" altLang="en-US" dirty="0"/>
              <a:t> </a:t>
            </a:r>
            <a:r>
              <a:rPr kumimoji="1" lang="en-US" altLang="zh-CN" dirty="0"/>
              <a:t>number</a:t>
            </a:r>
            <a:r>
              <a:rPr kumimoji="1" lang="zh-CN" altLang="en-US" dirty="0"/>
              <a:t> </a:t>
            </a:r>
            <a:r>
              <a:rPr kumimoji="1" lang="en-US" altLang="zh-CN" dirty="0"/>
              <a:t>of</a:t>
            </a:r>
            <a:r>
              <a:rPr kumimoji="1" lang="zh-CN" altLang="en-US" dirty="0"/>
              <a:t> </a:t>
            </a:r>
            <a:r>
              <a:rPr kumimoji="1" lang="en-US" altLang="zh-CN" dirty="0"/>
              <a:t>idle</a:t>
            </a:r>
            <a:r>
              <a:rPr kumimoji="1" lang="zh-CN" altLang="en-US" dirty="0"/>
              <a:t> </a:t>
            </a:r>
            <a:r>
              <a:rPr kumimoji="1" lang="en-US" altLang="zh-CN" dirty="0"/>
              <a:t>bikes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system,</a:t>
            </a:r>
            <a:r>
              <a:rPr kumimoji="1" lang="zh-CN" altLang="en-US" dirty="0"/>
              <a:t> </a:t>
            </a:r>
            <a:r>
              <a:rPr kumimoji="1" lang="en-US" altLang="zh-CN" dirty="0"/>
              <a:t>which</a:t>
            </a:r>
            <a:r>
              <a:rPr kumimoji="1" lang="zh-CN" altLang="en-US" dirty="0"/>
              <a:t> </a:t>
            </a:r>
            <a:r>
              <a:rPr kumimoji="1" lang="en-US" altLang="zh-CN" dirty="0"/>
              <a:t>will</a:t>
            </a:r>
            <a:r>
              <a:rPr kumimoji="1" lang="zh-CN" altLang="en-US" dirty="0"/>
              <a:t> </a:t>
            </a:r>
            <a:r>
              <a:rPr kumimoji="1" lang="en-US" altLang="zh-CN" dirty="0"/>
              <a:t>further</a:t>
            </a:r>
            <a:r>
              <a:rPr kumimoji="1" lang="zh-CN" altLang="en-US" dirty="0"/>
              <a:t> </a:t>
            </a:r>
            <a:r>
              <a:rPr kumimoji="1" lang="en-US" altLang="zh-CN" dirty="0"/>
              <a:t>influence</a:t>
            </a:r>
            <a:r>
              <a:rPr kumimoji="1" lang="zh-CN" altLang="en-US" dirty="0"/>
              <a:t> </a:t>
            </a:r>
            <a:r>
              <a:rPr kumimoji="1" lang="en-US" altLang="zh-CN" dirty="0"/>
              <a:t>travel's</a:t>
            </a:r>
            <a:r>
              <a:rPr kumimoji="1" lang="zh-CN" altLang="en-US" dirty="0"/>
              <a:t> </a:t>
            </a:r>
            <a:r>
              <a:rPr kumimoji="1" lang="en-US" altLang="zh-CN" dirty="0"/>
              <a:t>access</a:t>
            </a:r>
            <a:r>
              <a:rPr kumimoji="1" lang="zh-CN" altLang="en-US" dirty="0"/>
              <a:t> </a:t>
            </a:r>
            <a:r>
              <a:rPr kumimoji="1" lang="en-US" altLang="zh-CN" dirty="0"/>
              <a:t>time</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service.</a:t>
            </a:r>
            <a:endParaRPr lang="en-US" altLang="zh-CN" dirty="0"/>
          </a:p>
          <a:p>
            <a:pPr defTabSz="483306">
              <a:spcBef>
                <a:spcPts val="634"/>
              </a:spcBef>
              <a:defRPr/>
            </a:pPr>
            <a:endParaRPr kumimoji="1" lang="en-US" altLang="zh-CN" dirty="0"/>
          </a:p>
          <a:p>
            <a:pPr defTabSz="483306">
              <a:spcBef>
                <a:spcPts val="634"/>
              </a:spcBef>
              <a:defRPr/>
            </a:pPr>
            <a:r>
              <a:rPr kumimoji="1" lang="en-US" altLang="zh-CN" dirty="0"/>
              <a:t>On</a:t>
            </a:r>
            <a:r>
              <a:rPr kumimoji="1" lang="zh-CN" altLang="en-US" dirty="0"/>
              <a:t> </a:t>
            </a:r>
            <a:r>
              <a:rPr kumimoji="1" lang="en-US" altLang="zh-CN" dirty="0"/>
              <a:t>the</a:t>
            </a:r>
            <a:r>
              <a:rPr kumimoji="1" lang="zh-CN" altLang="en-US" dirty="0"/>
              <a:t> </a:t>
            </a:r>
            <a:r>
              <a:rPr kumimoji="1" lang="en-US" altLang="zh-CN" dirty="0"/>
              <a:t>supply</a:t>
            </a:r>
            <a:r>
              <a:rPr kumimoji="1" lang="zh-CN" altLang="en-US" dirty="0"/>
              <a:t> </a:t>
            </a:r>
            <a:r>
              <a:rPr kumimoji="1" lang="en-US" altLang="zh-CN" dirty="0"/>
              <a:t>side,</a:t>
            </a:r>
            <a:r>
              <a:rPr kumimoji="1" lang="zh-CN" altLang="en-US" dirty="0"/>
              <a:t> </a:t>
            </a:r>
            <a:r>
              <a:rPr kumimoji="1" lang="en-US" altLang="zh-CN" dirty="0"/>
              <a:t>--- Lastly, just to highlight, the variables in color are those of each operator, instead of the whole market.</a:t>
            </a:r>
            <a:endParaRPr kumimoji="1" lang="en" altLang="zh-CN" dirty="0"/>
          </a:p>
          <a:p>
            <a:pPr defTabSz="483306">
              <a:spcBef>
                <a:spcPts val="634"/>
              </a:spcBef>
              <a:defRPr/>
            </a:pPr>
            <a:r>
              <a:rPr kumimoji="1" lang="en-US" altLang="zh-CN" dirty="0"/>
              <a:t>--------------------------------------------------------------------------------Uniform distribution assumption, of course, is strong, and unlikely to hold in reality. In the case of bikesharing, I think it is overly optimistic, and may lead to overestimate the market share and underestimate the rebalancing cost. However, to simplify the analysis, this seems an assumption that we must make. </a:t>
            </a:r>
            <a:endParaRPr kumimoji="1" lang="zh-CN" altLang="en-US" dirty="0"/>
          </a:p>
          <a:p>
            <a:pPr defTabSz="483306">
              <a:spcBef>
                <a:spcPts val="634"/>
              </a:spcBef>
              <a:defRPr/>
            </a:pPr>
            <a:endParaRPr kumimoji="1" lang="en" altLang="zh-CN" dirty="0"/>
          </a:p>
        </p:txBody>
      </p:sp>
      <p:sp>
        <p:nvSpPr>
          <p:cNvPr id="4" name="灯片编号占位符 3">
            <a:extLst>
              <a:ext uri="{FF2B5EF4-FFF2-40B4-BE49-F238E27FC236}">
                <a16:creationId xmlns:a16="http://schemas.microsoft.com/office/drawing/2014/main" id="{769C057A-C2D5-CE67-B20E-0D4E086A79B3}"/>
              </a:ext>
            </a:extLst>
          </p:cNvPr>
          <p:cNvSpPr>
            <a:spLocks noGrp="1"/>
          </p:cNvSpPr>
          <p:nvPr>
            <p:ph type="sldNum" sz="quarter" idx="5"/>
          </p:nvPr>
        </p:nvSpPr>
        <p:spPr/>
        <p:txBody>
          <a:bodyPr/>
          <a:lstStyle/>
          <a:p>
            <a:fld id="{B1B9E779-BDB2-2A4A-A72C-484C260DCCE7}" type="slidenum">
              <a:rPr lang="en-US" smtClean="0"/>
              <a:t>7</a:t>
            </a:fld>
            <a:endParaRPr lang="en-US"/>
          </a:p>
        </p:txBody>
      </p:sp>
    </p:spTree>
    <p:extLst>
      <p:ext uri="{BB962C8B-B14F-4D97-AF65-F5344CB8AC3E}">
        <p14:creationId xmlns:p14="http://schemas.microsoft.com/office/powerpoint/2010/main" val="302400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let’s</a:t>
            </a:r>
            <a:r>
              <a:rPr kumimoji="1" lang="zh-CN" altLang="en-US" dirty="0"/>
              <a:t> </a:t>
            </a:r>
            <a:r>
              <a:rPr kumimoji="1" lang="en-US" altLang="zh-CN" dirty="0"/>
              <a:t>get</a:t>
            </a:r>
            <a:r>
              <a:rPr kumimoji="1" lang="zh-CN" altLang="en-US" dirty="0"/>
              <a:t> </a:t>
            </a:r>
            <a:r>
              <a:rPr kumimoji="1" lang="en-US" altLang="zh-CN" dirty="0"/>
              <a:t>into</a:t>
            </a:r>
            <a:r>
              <a:rPr kumimoji="1" lang="zh-CN" altLang="en-US" dirty="0"/>
              <a:t> </a:t>
            </a:r>
            <a:r>
              <a:rPr kumimoji="1" lang="en-US" altLang="zh-CN" dirty="0"/>
              <a:t>some</a:t>
            </a:r>
            <a:r>
              <a:rPr kumimoji="1" lang="zh-CN" altLang="en-US" dirty="0"/>
              <a:t> </a:t>
            </a:r>
            <a:r>
              <a:rPr kumimoji="1" lang="en-US" altLang="zh-CN" dirty="0"/>
              <a:t>details.</a:t>
            </a:r>
          </a:p>
          <a:p>
            <a:r>
              <a:rPr lang="en-US" altLang="zh-CN" sz="2400" dirty="0"/>
              <a:t>Travelers must</a:t>
            </a:r>
            <a:r>
              <a:rPr lang="zh-CN" altLang="en-US" sz="2400" dirty="0"/>
              <a:t> </a:t>
            </a:r>
            <a:r>
              <a:rPr lang="en-US" altLang="zh-CN" sz="2400" dirty="0"/>
              <a:t>choose from three modes: </a:t>
            </a:r>
            <a:r>
              <a:rPr lang="en-US" altLang="zh-CN" sz="2400" dirty="0">
                <a:solidFill>
                  <a:srgbClr val="FF0000"/>
                </a:solidFill>
              </a:rPr>
              <a:t>walking, biking via DLB, and a composite motorized mode </a:t>
            </a:r>
            <a:r>
              <a:rPr lang="en-US" altLang="zh-CN" sz="2400" dirty="0"/>
              <a:t>that includes taxi, public transit and private</a:t>
            </a:r>
            <a:r>
              <a:rPr lang="zh-CN" altLang="en-US" sz="2400" dirty="0"/>
              <a:t> </a:t>
            </a:r>
            <a:r>
              <a:rPr lang="en-US" altLang="zh-CN" sz="2400" dirty="0"/>
              <a:t>vehicle.</a:t>
            </a:r>
          </a:p>
          <a:p>
            <a:endParaRPr kumimoji="1" lang="en-US" altLang="zh-CN" dirty="0"/>
          </a:p>
          <a:p>
            <a:r>
              <a:rPr kumimoji="1" lang="en-US" altLang="zh-CN" dirty="0"/>
              <a:t>Mode choice plays the role of demand function, it determines how the</a:t>
            </a:r>
            <a:r>
              <a:rPr kumimoji="1" lang="zh-CN" altLang="en-US" dirty="0"/>
              <a:t> </a:t>
            </a:r>
            <a:r>
              <a:rPr kumimoji="1" lang="en-US" altLang="zh-CN" dirty="0"/>
              <a:t>DLB demand varies the</a:t>
            </a:r>
            <a:r>
              <a:rPr kumimoji="1" lang="zh-CN" altLang="en-US" dirty="0"/>
              <a:t> </a:t>
            </a:r>
            <a:r>
              <a:rPr kumimoji="1" lang="en-US" altLang="zh-CN" dirty="0"/>
              <a:t>price</a:t>
            </a:r>
            <a:r>
              <a:rPr kumimoji="1" lang="zh-CN" altLang="en-US" dirty="0"/>
              <a:t> </a:t>
            </a:r>
            <a:r>
              <a:rPr kumimoji="1" lang="en-US" altLang="zh-CN" dirty="0"/>
              <a:t>and access time. The</a:t>
            </a:r>
            <a:r>
              <a:rPr kumimoji="1" lang="zh-CN" altLang="en-US" dirty="0"/>
              <a:t> </a:t>
            </a:r>
            <a:r>
              <a:rPr kumimoji="1" lang="en-US" altLang="zh-CN" dirty="0"/>
              <a:t>logic</a:t>
            </a:r>
            <a:r>
              <a:rPr kumimoji="1" lang="zh-CN" altLang="en-US" dirty="0"/>
              <a:t> </a:t>
            </a:r>
            <a:r>
              <a:rPr kumimoji="1" lang="en-US" altLang="zh-CN" dirty="0"/>
              <a:t>is</a:t>
            </a:r>
            <a:r>
              <a:rPr kumimoji="1" lang="zh-CN" altLang="en-US" dirty="0"/>
              <a:t> </a:t>
            </a:r>
            <a:r>
              <a:rPr kumimoji="1" lang="en-US" altLang="zh-CN" dirty="0"/>
              <a:t>straight-forward,</a:t>
            </a:r>
            <a:r>
              <a:rPr kumimoji="1" lang="zh-CN" altLang="en-US" dirty="0"/>
              <a:t> </a:t>
            </a:r>
            <a:r>
              <a:rPr kumimoji="1" lang="en-US" altLang="zh-CN" dirty="0"/>
              <a:t>-------.</a:t>
            </a:r>
          </a:p>
          <a:p>
            <a:endParaRPr kumimoji="1" lang="en-US" altLang="zh-CN" dirty="0"/>
          </a:p>
          <a:p>
            <a:endParaRPr kumimoji="1" lang="en-US" altLang="zh-CN" dirty="0"/>
          </a:p>
          <a:p>
            <a:r>
              <a:rPr kumimoji="1" lang="en-US" altLang="zh-CN" sz="2400" dirty="0">
                <a:latin typeface="+mn-lt"/>
              </a:rPr>
              <a:t>------------------------------------------------------------------------------</a:t>
            </a:r>
            <a:endParaRPr kumimoji="1" lang="en-US" altLang="zh-CN" dirty="0"/>
          </a:p>
          <a:p>
            <a:r>
              <a:rPr kumimoji="1" lang="en-US" altLang="zh-CN" dirty="0"/>
              <a:t>This</a:t>
            </a:r>
            <a:r>
              <a:rPr kumimoji="1" lang="zh-CN" altLang="en-US" dirty="0"/>
              <a:t> </a:t>
            </a:r>
            <a:r>
              <a:rPr kumimoji="1" lang="en-US" altLang="zh-CN" dirty="0"/>
              <a:t>matches</a:t>
            </a:r>
            <a:r>
              <a:rPr kumimoji="1" lang="zh-CN" altLang="en-US" dirty="0"/>
              <a:t> </a:t>
            </a:r>
            <a:r>
              <a:rPr kumimoji="1" lang="en-US" altLang="zh-CN" dirty="0"/>
              <a:t>our</a:t>
            </a:r>
            <a:r>
              <a:rPr kumimoji="1" lang="zh-CN" altLang="en-US" dirty="0"/>
              <a:t> </a:t>
            </a:r>
            <a:r>
              <a:rPr kumimoji="1" lang="en-US" altLang="zh-CN" dirty="0"/>
              <a:t>intuition.</a:t>
            </a:r>
            <a:r>
              <a:rPr kumimoji="1" lang="zh-CN" altLang="en-US" dirty="0"/>
              <a:t> </a:t>
            </a:r>
            <a:r>
              <a:rPr kumimoji="1" lang="en-US" altLang="zh-CN" dirty="0"/>
              <a:t>Walking</a:t>
            </a:r>
            <a:r>
              <a:rPr kumimoji="1" lang="zh-CN" altLang="en-US" dirty="0"/>
              <a:t> </a:t>
            </a:r>
            <a:r>
              <a:rPr kumimoji="1" lang="en-US" altLang="zh-CN" dirty="0"/>
              <a:t>is</a:t>
            </a:r>
            <a:r>
              <a:rPr kumimoji="1" lang="zh-CN" altLang="en-US" dirty="0"/>
              <a:t> </a:t>
            </a:r>
            <a:r>
              <a:rPr kumimoji="1" lang="en-US" altLang="zh-CN" dirty="0"/>
              <a:t>preferred</a:t>
            </a:r>
            <a:r>
              <a:rPr kumimoji="1" lang="zh-CN" altLang="en-US" dirty="0"/>
              <a:t> </a:t>
            </a:r>
            <a:r>
              <a:rPr kumimoji="1" lang="en-US" altLang="zh-CN" dirty="0"/>
              <a:t>for</a:t>
            </a:r>
            <a:r>
              <a:rPr kumimoji="1" lang="zh-CN" altLang="en-US" dirty="0"/>
              <a:t> </a:t>
            </a:r>
            <a:r>
              <a:rPr kumimoji="1" lang="en-US" altLang="zh-CN" dirty="0"/>
              <a:t>shorter</a:t>
            </a:r>
            <a:r>
              <a:rPr kumimoji="1" lang="zh-CN" altLang="en-US" dirty="0"/>
              <a:t> </a:t>
            </a:r>
            <a:r>
              <a:rPr kumimoji="1" lang="en-US" altLang="zh-CN" dirty="0"/>
              <a:t>trips</a:t>
            </a:r>
            <a:r>
              <a:rPr kumimoji="1" lang="zh-CN" altLang="en-US" dirty="0"/>
              <a:t> </a:t>
            </a:r>
            <a:r>
              <a:rPr kumimoji="1" lang="en-US" altLang="zh-CN" dirty="0"/>
              <a:t>and</a:t>
            </a:r>
            <a:r>
              <a:rPr kumimoji="1" lang="zh-CN" altLang="en-US" dirty="0"/>
              <a:t> </a:t>
            </a:r>
            <a:r>
              <a:rPr kumimoji="1" lang="en-US" altLang="zh-CN" dirty="0"/>
              <a:t>driving</a:t>
            </a:r>
            <a:r>
              <a:rPr kumimoji="1" lang="zh-CN" altLang="en-US" dirty="0"/>
              <a:t> </a:t>
            </a:r>
            <a:r>
              <a:rPr kumimoji="1" lang="en-US" altLang="zh-CN" dirty="0"/>
              <a:t>is</a:t>
            </a:r>
            <a:r>
              <a:rPr kumimoji="1" lang="zh-CN" altLang="en-US" dirty="0"/>
              <a:t> </a:t>
            </a:r>
            <a:r>
              <a:rPr kumimoji="1" lang="en-US" altLang="zh-CN" dirty="0"/>
              <a:t>best</a:t>
            </a:r>
            <a:r>
              <a:rPr kumimoji="1" lang="zh-CN" altLang="en-US" dirty="0"/>
              <a:t> </a:t>
            </a:r>
            <a:r>
              <a:rPr kumimoji="1" lang="en-US" altLang="zh-CN" dirty="0"/>
              <a:t>with</a:t>
            </a:r>
            <a:r>
              <a:rPr kumimoji="1" lang="zh-CN" altLang="en-US" dirty="0"/>
              <a:t> </a:t>
            </a:r>
            <a:r>
              <a:rPr kumimoji="1" lang="en-US" altLang="zh-CN" dirty="0"/>
              <a:t>longer</a:t>
            </a:r>
            <a:r>
              <a:rPr kumimoji="1" lang="zh-CN" altLang="en-US" dirty="0"/>
              <a:t> </a:t>
            </a:r>
            <a:r>
              <a:rPr kumimoji="1" lang="en-US" altLang="zh-CN" dirty="0"/>
              <a:t>trips.</a:t>
            </a:r>
            <a:r>
              <a:rPr kumimoji="1" lang="zh-CN" altLang="en-US" dirty="0"/>
              <a:t> </a:t>
            </a:r>
            <a:r>
              <a:rPr kumimoji="1" lang="en-US" altLang="zh-CN" dirty="0"/>
              <a:t>And</a:t>
            </a:r>
            <a:r>
              <a:rPr kumimoji="1" lang="zh-CN" altLang="en-US" dirty="0"/>
              <a:t> </a:t>
            </a:r>
            <a:r>
              <a:rPr kumimoji="1" lang="en-US" altLang="zh-CN" dirty="0"/>
              <a:t>biking</a:t>
            </a:r>
            <a:r>
              <a:rPr kumimoji="1" lang="zh-CN" altLang="en-US" dirty="0"/>
              <a:t> </a:t>
            </a:r>
            <a:r>
              <a:rPr kumimoji="1" lang="en-US" altLang="zh-CN" dirty="0"/>
              <a:t>is</a:t>
            </a:r>
            <a:r>
              <a:rPr kumimoji="1" lang="zh-CN" altLang="en-US" dirty="0"/>
              <a:t> </a:t>
            </a:r>
            <a:r>
              <a:rPr kumimoji="1" lang="en-US" altLang="zh-CN" dirty="0"/>
              <a:t>between</a:t>
            </a:r>
            <a:r>
              <a:rPr kumimoji="1" lang="zh-CN" altLang="en-US" dirty="0"/>
              <a:t> </a:t>
            </a:r>
            <a:r>
              <a:rPr kumimoji="1" lang="en-US" altLang="zh-CN" dirty="0"/>
              <a:t>the</a:t>
            </a:r>
            <a:r>
              <a:rPr kumimoji="1" lang="zh-CN" altLang="en-US" dirty="0"/>
              <a:t> </a:t>
            </a:r>
            <a:r>
              <a:rPr kumimoji="1" lang="en-US" altLang="zh-CN" dirty="0"/>
              <a:t>two.</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B9E779-BDB2-2A4A-A72C-484C260DCCE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4633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Given multiple</a:t>
                </a:r>
                <a:r>
                  <a:rPr lang="zh-CN" altLang="en-US" dirty="0"/>
                  <a:t> </a:t>
                </a:r>
                <a:r>
                  <a:rPr lang="en-US" altLang="zh-CN" dirty="0"/>
                  <a:t>operators</a:t>
                </a:r>
                <a:r>
                  <a:rPr lang="zh-CN" altLang="en-US" dirty="0"/>
                  <a:t> </a:t>
                </a:r>
                <a:r>
                  <a:rPr lang="en-US" altLang="zh-CN" dirty="0"/>
                  <a:t>------, their decisions not only jointly determine the total DLB</a:t>
                </a:r>
                <a:r>
                  <a:rPr lang="zh-CN" altLang="en-US" dirty="0"/>
                  <a:t> </a:t>
                </a:r>
                <a:r>
                  <a:rPr lang="en-US" altLang="zh-CN" dirty="0"/>
                  <a:t>demand, but also their individual share of that demand. </a:t>
                </a:r>
              </a:p>
              <a:p>
                <a:endParaRPr lang="en-US" altLang="zh-CN" dirty="0"/>
              </a:p>
              <a:p>
                <a:r>
                  <a:rPr kumimoji="1" lang="en-US" altLang="zh-CN" dirty="0"/>
                  <a:t>Specifically,</a:t>
                </a:r>
                <a:r>
                  <a:rPr kumimoji="1" lang="zh-CN" altLang="en-US" dirty="0"/>
                  <a:t> </a:t>
                </a:r>
                <a:r>
                  <a:rPr kumimoji="1" lang="en-US" altLang="zh-CN" dirty="0"/>
                  <a:t>each</a:t>
                </a:r>
                <a:r>
                  <a:rPr kumimoji="1" lang="zh-CN" altLang="en-US" dirty="0"/>
                  <a:t> </a:t>
                </a:r>
                <a:r>
                  <a:rPr kumimoji="1" lang="en-US" altLang="zh-CN" dirty="0"/>
                  <a:t>operator’s</a:t>
                </a:r>
                <a:r>
                  <a:rPr kumimoji="1" lang="zh-CN" altLang="en-US" dirty="0"/>
                  <a:t> </a:t>
                </a:r>
                <a:r>
                  <a:rPr kumimoji="1" lang="en-US" altLang="zh-CN" dirty="0"/>
                  <a:t>market</a:t>
                </a:r>
                <a:r>
                  <a:rPr kumimoji="1" lang="zh-CN" altLang="en-US" dirty="0"/>
                  <a:t> </a:t>
                </a:r>
                <a:r>
                  <a:rPr kumimoji="1" lang="en-US" altLang="zh-CN" dirty="0"/>
                  <a:t>share</a:t>
                </a:r>
                <a:r>
                  <a:rPr kumimoji="1" lang="zh-CN" altLang="en-US" dirty="0"/>
                  <a:t> </a:t>
                </a:r>
                <a:r>
                  <a:rPr kumimoji="1" lang="en-US" altLang="zh-CN" dirty="0"/>
                  <a:t>depends on its share of idle bikes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market, as well as the difference between its fare and the competitors‘ fare.</a:t>
                </a:r>
                <a:r>
                  <a:rPr kumimoji="1" lang="zh-CN" altLang="en-US" dirty="0"/>
                  <a:t> </a:t>
                </a:r>
                <a:r>
                  <a:rPr kumimoji="1" lang="en-US" altLang="zh-CN" dirty="0"/>
                  <a:t>This</a:t>
                </a:r>
                <a:r>
                  <a:rPr kumimoji="1" lang="zh-CN" altLang="en-US" dirty="0"/>
                  <a:t> </a:t>
                </a:r>
                <a:r>
                  <a:rPr kumimoji="1" lang="en-US" altLang="zh-CN" dirty="0"/>
                  <a:t>equation</a:t>
                </a:r>
                <a:r>
                  <a:rPr kumimoji="1" lang="zh-CN" altLang="en-US" dirty="0"/>
                  <a:t> </a:t>
                </a:r>
                <a:r>
                  <a:rPr kumimoji="1" lang="en-US" altLang="zh-CN" dirty="0"/>
                  <a:t>depends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assumption</a:t>
                </a:r>
                <a:r>
                  <a:rPr kumimoji="1" lang="zh-CN" altLang="en-US" dirty="0"/>
                  <a:t> </a:t>
                </a:r>
                <a:r>
                  <a:rPr kumimoji="1" lang="en-US" altLang="zh-CN" dirty="0"/>
                  <a:t>that</a:t>
                </a:r>
                <a:r>
                  <a:rPr kumimoji="1" lang="zh-CN" altLang="en-US" dirty="0"/>
                  <a:t> </a:t>
                </a:r>
                <a:r>
                  <a:rPr kumimoji="1" lang="en-US" altLang="zh-CN" dirty="0"/>
                  <a:t>----,</a:t>
                </a:r>
                <a:r>
                  <a:rPr kumimoji="1" lang="zh-CN" altLang="en-US" dirty="0"/>
                  <a:t> </a:t>
                </a:r>
                <a:r>
                  <a:rPr kumimoji="1" lang="en-US" altLang="zh-CN" dirty="0"/>
                  <a:t>which</a:t>
                </a:r>
                <a:r>
                  <a:rPr kumimoji="1" lang="zh-CN" altLang="en-US" dirty="0"/>
                  <a:t> </a:t>
                </a:r>
                <a:r>
                  <a:rPr kumimoji="1" lang="en-US" altLang="zh-CN" dirty="0"/>
                  <a:t>matches</a:t>
                </a:r>
                <a:r>
                  <a:rPr kumimoji="1" lang="zh-CN" altLang="en-US" dirty="0"/>
                  <a:t> </a:t>
                </a:r>
                <a:r>
                  <a:rPr kumimoji="1" lang="en-US" altLang="zh-CN" dirty="0"/>
                  <a:t>our</a:t>
                </a:r>
                <a:r>
                  <a:rPr kumimoji="1" lang="zh-CN" altLang="en-US" dirty="0"/>
                  <a:t> </a:t>
                </a:r>
                <a:r>
                  <a:rPr kumimoji="1" lang="en-US" altLang="zh-CN" dirty="0"/>
                  <a:t>observation</a:t>
                </a:r>
                <a:r>
                  <a:rPr kumimoji="1" lang="zh-CN" altLang="en-US" dirty="0"/>
                  <a:t> </a:t>
                </a:r>
                <a:r>
                  <a:rPr kumimoji="1" lang="en-US" altLang="zh-CN" dirty="0"/>
                  <a:t>that</a:t>
                </a:r>
                <a:r>
                  <a:rPr kumimoji="1" lang="zh-CN" altLang="en-US" dirty="0"/>
                  <a:t> </a:t>
                </a:r>
                <a:r>
                  <a:rPr kumimoji="1" lang="en-US" altLang="zh-CN" dirty="0"/>
                  <a:t>most</a:t>
                </a:r>
                <a:r>
                  <a:rPr kumimoji="1" lang="zh-CN" altLang="en-US" dirty="0"/>
                  <a:t> </a:t>
                </a:r>
                <a:r>
                  <a:rPr kumimoji="1" lang="en-US" altLang="zh-CN" dirty="0"/>
                  <a:t>DLB</a:t>
                </a:r>
                <a:r>
                  <a:rPr kumimoji="1" lang="zh-CN" altLang="en-US" dirty="0"/>
                  <a:t> </a:t>
                </a:r>
                <a:r>
                  <a:rPr kumimoji="1" lang="en-US" altLang="zh-CN" dirty="0"/>
                  <a:t>users</a:t>
                </a:r>
                <a:r>
                  <a:rPr kumimoji="1" lang="zh-CN" altLang="en-US" dirty="0"/>
                  <a:t> </a:t>
                </a:r>
                <a:r>
                  <a:rPr kumimoji="1" lang="en-US" altLang="zh-CN" dirty="0"/>
                  <a:t>in</a:t>
                </a:r>
                <a:r>
                  <a:rPr kumimoji="1" lang="zh-CN" altLang="en-US" dirty="0"/>
                  <a:t> </a:t>
                </a:r>
                <a:r>
                  <a:rPr kumimoji="1" lang="en-US" altLang="zh-CN" dirty="0"/>
                  <a:t>China</a:t>
                </a:r>
                <a:r>
                  <a:rPr kumimoji="1" lang="zh-CN" altLang="en-US" dirty="0"/>
                  <a:t> </a:t>
                </a:r>
                <a:r>
                  <a:rPr kumimoji="1" lang="en-US" altLang="zh-CN" dirty="0"/>
                  <a:t>don’t</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pay</a:t>
                </a:r>
                <a:r>
                  <a:rPr kumimoji="1" lang="zh-CN" altLang="en-US" dirty="0"/>
                  <a:t> </a:t>
                </a:r>
                <a:r>
                  <a:rPr kumimoji="1" lang="en-US" altLang="zh-CN" dirty="0"/>
                  <a:t>a</a:t>
                </a:r>
                <a:r>
                  <a:rPr kumimoji="1" lang="zh-CN" altLang="en-US" dirty="0"/>
                  <a:t> </a:t>
                </a:r>
                <a:r>
                  <a:rPr kumimoji="1" lang="en-US" altLang="zh-CN" dirty="0"/>
                  <a:t>membership</a:t>
                </a:r>
                <a:r>
                  <a:rPr kumimoji="1" lang="zh-CN" altLang="en-US" dirty="0"/>
                  <a:t> </a:t>
                </a:r>
                <a:r>
                  <a:rPr kumimoji="1" lang="en-US" altLang="zh-CN" dirty="0"/>
                  <a:t>and</a:t>
                </a:r>
                <a:r>
                  <a:rPr kumimoji="1" lang="zh-CN" altLang="en-US" dirty="0"/>
                  <a:t> </a:t>
                </a:r>
                <a:r>
                  <a:rPr kumimoji="1" lang="en-US" altLang="zh-CN" dirty="0"/>
                  <a:t>have</a:t>
                </a:r>
                <a:r>
                  <a:rPr kumimoji="1" lang="zh-CN" altLang="en-US" dirty="0"/>
                  <a:t> </a:t>
                </a:r>
                <a:r>
                  <a:rPr kumimoji="1" lang="en-US" altLang="zh-CN" dirty="0"/>
                  <a:t>access</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operators’</a:t>
                </a:r>
                <a:r>
                  <a:rPr kumimoji="1" lang="zh-CN" altLang="en-US" dirty="0"/>
                  <a:t> </a:t>
                </a:r>
                <a:r>
                  <a:rPr kumimoji="1" lang="en-US" altLang="zh-CN" dirty="0"/>
                  <a:t>services.</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Lastly, </a:t>
                </a:r>
                <a:r>
                  <a:rPr lang="en-US" altLang="zh-CN" sz="2400" baseline="0" dirty="0"/>
                  <a:t>the</a:t>
                </a:r>
                <a:r>
                  <a:rPr lang="zh-CN" altLang="en-US" sz="2400" baseline="0" dirty="0"/>
                  <a:t> </a:t>
                </a:r>
                <a:r>
                  <a:rPr lang="en-US" altLang="zh-CN" sz="2400" baseline="0" dirty="0"/>
                  <a:t>average DLB</a:t>
                </a:r>
                <a:r>
                  <a:rPr lang="zh-CN" altLang="en-US" sz="2400" baseline="0" dirty="0"/>
                  <a:t> </a:t>
                </a:r>
                <a:r>
                  <a:rPr lang="en-US" altLang="zh-CN" sz="2400" baseline="0" dirty="0"/>
                  <a:t>fare</a:t>
                </a:r>
                <a:r>
                  <a:rPr lang="zh-CN" altLang="en-US" sz="2400" baseline="0" dirty="0"/>
                  <a:t> </a:t>
                </a:r>
                <a:r>
                  <a:rPr lang="en-US" altLang="zh-CN" sz="2400" baseline="0" dirty="0"/>
                  <a:t>is weighted</a:t>
                </a:r>
                <a:r>
                  <a:rPr lang="zh-CN" altLang="en-US" sz="2400" baseline="0" dirty="0"/>
                  <a:t> </a:t>
                </a:r>
                <a:r>
                  <a:rPr lang="en-US" altLang="zh-CN" sz="2400" baseline="0" dirty="0"/>
                  <a:t>by</a:t>
                </a:r>
                <a:r>
                  <a:rPr lang="zh-CN" altLang="en-US" sz="2400" baseline="0" dirty="0"/>
                  <a:t> </a:t>
                </a:r>
                <a:r>
                  <a:rPr lang="en-US" altLang="zh-CN" sz="2400" baseline="0" dirty="0"/>
                  <a:t>market</a:t>
                </a:r>
                <a:r>
                  <a:rPr lang="zh-CN" altLang="en-US" sz="2400" baseline="0" dirty="0"/>
                  <a:t> </a:t>
                </a:r>
                <a:r>
                  <a:rPr lang="en-US" altLang="zh-CN" sz="2400" baseline="0" dirty="0"/>
                  <a:t>share of each</a:t>
                </a:r>
                <a:r>
                  <a:rPr lang="zh-CN" altLang="en-US" sz="2400" baseline="0" dirty="0"/>
                  <a:t> </a:t>
                </a:r>
                <a:r>
                  <a:rPr lang="en-US" altLang="zh-CN" sz="2400" baseline="0" dirty="0"/>
                  <a:t>operator</a:t>
                </a:r>
                <a:endParaRPr kumimoji="1" lang="en-US" altLang="zh-CN" dirty="0"/>
              </a:p>
              <a:p>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Here,</a:t>
                </a:r>
                <a:r>
                  <a:rPr kumimoji="1" lang="zh-CN" altLang="en-US" dirty="0"/>
                  <a:t> </a:t>
                </a:r>
                <a:r>
                  <a:rPr kumimoji="1" lang="en-US" altLang="zh-CN" dirty="0"/>
                  <a:t>the</a:t>
                </a:r>
                <a:r>
                  <a:rPr kumimoji="1" lang="zh-CN" altLang="en-US" dirty="0"/>
                  <a:t> </a:t>
                </a:r>
                <a:r>
                  <a:rPr kumimoji="1" lang="en-US" altLang="zh-CN" dirty="0"/>
                  <a:t>competition factor</a:t>
                </a:r>
                <a:r>
                  <a:rPr kumimoji="1" lang="zh-CN" altLang="en-US" dirty="0"/>
                  <a:t> </a:t>
                </a:r>
                <a:r>
                  <a:rPr kumimoji="1" lang="en-US" altLang="zh-CN" dirty="0"/>
                  <a:t>is</a:t>
                </a:r>
                <a:r>
                  <a:rPr kumimoji="1" lang="zh-CN" altLang="en-US" dirty="0"/>
                  <a:t> </a:t>
                </a:r>
                <a:r>
                  <a:rPr kumimoji="1" lang="en-US" altLang="zh-CN" dirty="0"/>
                  <a:t>assumed</a:t>
                </a:r>
                <a:r>
                  <a:rPr kumimoji="1" lang="zh-CN" altLang="en-US" baseline="0" dirty="0"/>
                  <a:t> </a:t>
                </a:r>
                <a:r>
                  <a:rPr kumimoji="1" lang="en-US" altLang="zh-CN" baseline="0" dirty="0"/>
                  <a:t>constant.</a:t>
                </a:r>
                <a:r>
                  <a:rPr kumimoji="1" lang="zh-CN" altLang="en-US" baseline="0" dirty="0"/>
                  <a:t> </a:t>
                </a:r>
                <a:r>
                  <a:rPr kumimoji="1" lang="en-US" altLang="zh-CN" baseline="0" dirty="0"/>
                  <a:t>This</a:t>
                </a:r>
                <a:r>
                  <a:rPr kumimoji="1" lang="zh-CN" altLang="en-US" baseline="0" dirty="0"/>
                  <a:t> </a:t>
                </a:r>
                <a:r>
                  <a:rPr kumimoji="1" lang="en-US" altLang="zh-CN" baseline="0" dirty="0"/>
                  <a:t>linear</a:t>
                </a:r>
                <a:r>
                  <a:rPr kumimoji="1" lang="zh-CN" altLang="en-US" baseline="0" dirty="0"/>
                  <a:t> </a:t>
                </a:r>
                <a:r>
                  <a:rPr kumimoji="1" lang="en-US" altLang="zh-CN" baseline="0" dirty="0"/>
                  <a:t>setting</a:t>
                </a:r>
                <a:r>
                  <a:rPr kumimoji="1" lang="zh-CN" altLang="en-US" baseline="0" dirty="0"/>
                  <a:t> </a:t>
                </a:r>
                <a:r>
                  <a:rPr kumimoji="1" lang="en-US" altLang="zh-CN" baseline="0" dirty="0"/>
                  <a:t>is</a:t>
                </a:r>
                <a:r>
                  <a:rPr kumimoji="1" lang="zh-CN" altLang="en-US" baseline="0" dirty="0"/>
                  <a:t> </a:t>
                </a:r>
                <a:r>
                  <a:rPr kumimoji="1" lang="en-US" altLang="zh-CN" baseline="0" dirty="0"/>
                  <a:t>w</a:t>
                </a:r>
                <a:r>
                  <a:rPr kumimoji="1" lang="en-US" altLang="zh-CN" dirty="0"/>
                  <a:t>idely used to</a:t>
                </a:r>
                <a:r>
                  <a:rPr kumimoji="1" lang="zh-CN" altLang="en-US" dirty="0"/>
                  <a:t> </a:t>
                </a:r>
                <a:r>
                  <a:rPr kumimoji="1" lang="en-US" altLang="zh-CN" dirty="0"/>
                  <a:t>analyze</a:t>
                </a:r>
                <a:r>
                  <a:rPr kumimoji="1" lang="zh-CN" altLang="en-US" dirty="0"/>
                  <a:t> </a:t>
                </a:r>
                <a:r>
                  <a:rPr kumimoji="1" lang="en-US" altLang="zh-CN" dirty="0"/>
                  <a:t>pricing competition</a:t>
                </a:r>
                <a:r>
                  <a:rPr kumimoji="1" lang="zh-CN" altLang="en-US" dirty="0"/>
                  <a:t> </a:t>
                </a:r>
                <a:r>
                  <a:rPr kumimoji="1" lang="en-US" altLang="zh-CN" dirty="0"/>
                  <a:t>and</a:t>
                </a:r>
                <a:r>
                  <a:rPr kumimoji="1" lang="zh-CN" altLang="en-US" dirty="0"/>
                  <a:t> </a:t>
                </a:r>
                <a:r>
                  <a:rPr kumimoji="1" lang="en-US" altLang="zh-CN" dirty="0"/>
                  <a:t>can</a:t>
                </a:r>
                <a:r>
                  <a:rPr kumimoji="1" lang="zh-CN" altLang="en-US" dirty="0"/>
                  <a:t> </a:t>
                </a:r>
                <a:r>
                  <a:rPr kumimoji="1" lang="en-US" altLang="zh-CN" dirty="0"/>
                  <a:t>guarantee demand conservation.</a:t>
                </a:r>
              </a:p>
            </p:txBody>
          </p:sp>
        </mc:Choice>
        <mc:Fallback xmlns="">
          <p:sp>
            <p:nvSpPr>
              <p:cNvPr id="3" name="备注占位符 2"/>
              <p:cNvSpPr>
                <a:spLocks noGrp="1"/>
              </p:cNvSpPr>
              <p:nvPr>
                <p:ph type="body" idx="1"/>
              </p:nvPr>
            </p:nvSpPr>
            <p:spPr/>
            <p:txBody>
              <a:bodyPr/>
              <a:lstStyle/>
              <a:p>
                <a:r>
                  <a:rPr lang="en-US" altLang="zh-CN" dirty="0"/>
                  <a:t>Extend</a:t>
                </a:r>
                <a:r>
                  <a:rPr lang="zh-CN" altLang="en-US" dirty="0"/>
                  <a:t> </a:t>
                </a:r>
                <a:r>
                  <a:rPr lang="en-US" altLang="zh-CN" dirty="0"/>
                  <a:t>to</a:t>
                </a:r>
                <a:r>
                  <a:rPr lang="zh-CN" altLang="en-US" dirty="0"/>
                  <a:t> </a:t>
                </a:r>
                <a:r>
                  <a:rPr lang="en-US" altLang="zh-CN" dirty="0"/>
                  <a:t>an</a:t>
                </a:r>
                <a:r>
                  <a:rPr lang="zh-CN" altLang="en-US" dirty="0"/>
                  <a:t> </a:t>
                </a:r>
                <a:r>
                  <a:rPr lang="en-US" altLang="zh-CN" dirty="0"/>
                  <a:t>oligopoly</a:t>
                </a:r>
                <a:r>
                  <a:rPr lang="zh-CN" altLang="en-US" dirty="0"/>
                  <a:t> </a:t>
                </a:r>
                <a:r>
                  <a:rPr lang="en-US" altLang="zh-CN" dirty="0"/>
                  <a:t>market,</a:t>
                </a:r>
                <a:r>
                  <a:rPr lang="zh-CN" altLang="en-US" dirty="0"/>
                  <a:t> </a:t>
                </a:r>
                <a:r>
                  <a:rPr lang="en-US" altLang="zh-CN" dirty="0"/>
                  <a:t>in</a:t>
                </a:r>
                <a:r>
                  <a:rPr lang="zh-CN" altLang="en-US" dirty="0"/>
                  <a:t> </a:t>
                </a:r>
                <a:r>
                  <a:rPr lang="en-US" altLang="zh-CN" dirty="0"/>
                  <a:t>which</a:t>
                </a:r>
                <a:r>
                  <a:rPr lang="zh-CN" altLang="en-US" dirty="0"/>
                  <a:t> </a:t>
                </a:r>
                <a:r>
                  <a:rPr lang="en-US" altLang="zh-CN" dirty="0"/>
                  <a:t>there</a:t>
                </a:r>
                <a:r>
                  <a:rPr lang="zh-CN" altLang="en-US" dirty="0"/>
                  <a:t> </a:t>
                </a:r>
                <a:r>
                  <a:rPr lang="en-US" altLang="zh-CN" dirty="0"/>
                  <a:t>are</a:t>
                </a:r>
                <a:r>
                  <a:rPr lang="zh-CN" altLang="en-US" dirty="0"/>
                  <a:t> </a:t>
                </a:r>
                <a:r>
                  <a:rPr lang="en-US" altLang="zh-CN" dirty="0"/>
                  <a:t>I</a:t>
                </a:r>
                <a:r>
                  <a:rPr lang="zh-CN" altLang="en-US" dirty="0"/>
                  <a:t> </a:t>
                </a:r>
                <a:r>
                  <a:rPr lang="en-US" altLang="zh-CN" dirty="0"/>
                  <a:t>DLB</a:t>
                </a:r>
                <a:r>
                  <a:rPr lang="zh-CN" altLang="en-US" dirty="0"/>
                  <a:t> </a:t>
                </a:r>
                <a:r>
                  <a:rPr lang="en-US" altLang="zh-CN" dirty="0"/>
                  <a:t>operators,</a:t>
                </a:r>
                <a:r>
                  <a:rPr lang="zh-CN" altLang="en-US" dirty="0"/>
                  <a:t> </a:t>
                </a:r>
                <a:r>
                  <a:rPr lang="en-US" altLang="zh-CN" dirty="0"/>
                  <a:t>and</a:t>
                </a:r>
                <a:r>
                  <a:rPr lang="zh-CN" altLang="en-US" dirty="0"/>
                  <a:t> </a:t>
                </a:r>
                <a:r>
                  <a:rPr lang="en-US" altLang="zh-CN" dirty="0"/>
                  <a:t>each</a:t>
                </a:r>
                <a:r>
                  <a:rPr lang="zh-CN" altLang="en-US" dirty="0"/>
                  <a:t> </a:t>
                </a:r>
                <a:r>
                  <a:rPr lang="en-US" altLang="zh-CN" dirty="0"/>
                  <a:t>of</a:t>
                </a:r>
                <a:r>
                  <a:rPr lang="zh-CN" altLang="en-US" dirty="0"/>
                  <a:t> </a:t>
                </a:r>
                <a:r>
                  <a:rPr lang="en-US" altLang="zh-CN" dirty="0"/>
                  <a:t>them</a:t>
                </a:r>
                <a:r>
                  <a:rPr lang="zh-CN" altLang="en-US" dirty="0"/>
                  <a:t> </a:t>
                </a:r>
                <a:r>
                  <a:rPr lang="en-US" altLang="zh-CN" dirty="0"/>
                  <a:t>make</a:t>
                </a:r>
                <a:r>
                  <a:rPr lang="zh-CN" altLang="en-US" dirty="0"/>
                  <a:t> </a:t>
                </a:r>
                <a:r>
                  <a:rPr lang="en-US" altLang="zh-CN" dirty="0"/>
                  <a:t>their</a:t>
                </a:r>
                <a:r>
                  <a:rPr lang="zh-CN" altLang="en-US" dirty="0"/>
                  <a:t> </a:t>
                </a:r>
                <a:r>
                  <a:rPr lang="en-US" altLang="zh-CN" dirty="0"/>
                  <a:t>own</a:t>
                </a:r>
                <a:r>
                  <a:rPr lang="zh-CN" altLang="en-US" dirty="0"/>
                  <a:t> </a:t>
                </a:r>
                <a:r>
                  <a:rPr lang="en-US" altLang="zh-CN" dirty="0"/>
                  <a:t>decisions</a:t>
                </a:r>
                <a:r>
                  <a:rPr lang="zh-CN" altLang="en-US" dirty="0"/>
                  <a:t> </a:t>
                </a:r>
                <a:r>
                  <a:rPr lang="en-US" altLang="zh-CN" dirty="0"/>
                  <a:t>on</a:t>
                </a:r>
                <a:r>
                  <a:rPr lang="zh-CN" altLang="en-US" dirty="0"/>
                  <a:t> </a:t>
                </a:r>
                <a:r>
                  <a:rPr lang="en-US" altLang="zh-CN" dirty="0"/>
                  <a:t>the</a:t>
                </a:r>
                <a:r>
                  <a:rPr lang="zh-CN" altLang="en-US" dirty="0"/>
                  <a:t> </a:t>
                </a:r>
                <a:r>
                  <a:rPr lang="en-US" altLang="zh-CN" dirty="0"/>
                  <a:t>fleet</a:t>
                </a:r>
                <a:r>
                  <a:rPr lang="zh-CN" altLang="en-US" dirty="0"/>
                  <a:t> </a:t>
                </a:r>
                <a:r>
                  <a:rPr lang="en-US" altLang="zh-CN" dirty="0"/>
                  <a:t>size</a:t>
                </a:r>
                <a:r>
                  <a:rPr lang="zh-CN" altLang="en-US" dirty="0"/>
                  <a:t> </a:t>
                </a:r>
                <a:r>
                  <a:rPr lang="en-US" altLang="zh-CN" dirty="0"/>
                  <a:t>and</a:t>
                </a:r>
                <a:r>
                  <a:rPr lang="zh-CN" altLang="en-US" dirty="0"/>
                  <a:t> </a:t>
                </a:r>
                <a:r>
                  <a:rPr lang="en-US" altLang="zh-CN" dirty="0"/>
                  <a:t>price.</a:t>
                </a:r>
                <a:r>
                  <a:rPr lang="zh-CN" altLang="en-US" dirty="0"/>
                  <a:t> </a:t>
                </a:r>
                <a:r>
                  <a:rPr lang="en-US" altLang="zh-CN" dirty="0"/>
                  <a:t>In</a:t>
                </a:r>
                <a:r>
                  <a:rPr lang="zh-CN" altLang="en-US" dirty="0"/>
                  <a:t> </a:t>
                </a:r>
                <a:r>
                  <a:rPr lang="en-US" altLang="zh-CN" dirty="0"/>
                  <a:t>this framework, all operators‘ decisions jointly determine the total bikesharing demand as well as their individual share of the total demand. </a:t>
                </a:r>
              </a:p>
              <a:p>
                <a:endParaRPr lang="en-US" altLang="zh-CN" dirty="0"/>
              </a:p>
              <a:p>
                <a:r>
                  <a:rPr lang="en-US" altLang="zh-CN" dirty="0"/>
                  <a:t>Specifically,</a:t>
                </a:r>
                <a:r>
                  <a:rPr lang="zh-CN" altLang="en-US" baseline="0" dirty="0"/>
                  <a:t> </a:t>
                </a:r>
                <a:r>
                  <a:rPr kumimoji="1" lang="en-US" altLang="zh-CN" sz="2400" b="0" dirty="0"/>
                  <a:t>Operator</a:t>
                </a:r>
                <a:r>
                  <a:rPr kumimoji="1" lang="en-US" altLang="zh-CN" sz="2400" dirty="0"/>
                  <a:t> </a:t>
                </a:r>
                <a:r>
                  <a:rPr lang="en-US" altLang="zh-CN" sz="2400" b="0" i="0">
                    <a:latin typeface="Cambria Math" panose="02040503050406030204" pitchFamily="18" charset="0"/>
                    <a:ea typeface="Cambria Math" panose="02040503050406030204" pitchFamily="18" charset="0"/>
                  </a:rPr>
                  <a:t>𝑖</a:t>
                </a:r>
                <a:r>
                  <a:rPr kumimoji="1" lang="en-US" altLang="zh-CN" dirty="0"/>
                  <a:t>’s </a:t>
                </a:r>
                <a:r>
                  <a:rPr kumimoji="1" lang="en-US" altLang="zh-CN" sz="2400" b="0" baseline="0" dirty="0"/>
                  <a:t>r</a:t>
                </a:r>
                <a:r>
                  <a:rPr kumimoji="1" lang="en-US" altLang="zh-CN" sz="2400" b="0" dirty="0"/>
                  <a:t>idership </a:t>
                </a:r>
                <a:r>
                  <a:rPr kumimoji="1" lang="en-US" altLang="zh-CN" dirty="0"/>
                  <a:t>depends on its share of idle bikes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market, as well as the difference between its fare and the competitors' fare.</a:t>
                </a:r>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b="0" i="0" dirty="0">
                  <a:latin typeface="+mn-lt"/>
                </a:endParaRPr>
              </a:p>
              <a:p>
                <a:pPr lvl="1"/>
                <a:endParaRPr lang="en-US" altLang="zh-CN" b="0" i="0" dirty="0">
                  <a:latin typeface="+mn-lt"/>
                </a:endParaRPr>
              </a:p>
              <a:p>
                <a:pPr lvl="1"/>
                <a:endParaRPr lang="en-US" altLang="zh-CN" b="0" i="0" dirty="0">
                  <a:latin typeface="+mn-lt"/>
                </a:endParaRPr>
              </a:p>
              <a:p>
                <a:pPr lvl="1"/>
                <a:r>
                  <a:rPr lang="en-US" altLang="zh-CN" i="0">
                    <a:latin typeface="Cambria Math" panose="02040503050406030204" pitchFamily="18" charset="0"/>
                  </a:rPr>
                  <a:t>𝑘</a:t>
                </a:r>
                <a:r>
                  <a:rPr lang="en-US" altLang="zh-CN" b="0" i="0">
                    <a:latin typeface="Cambria Math" panose="02040503050406030204" pitchFamily="18" charset="0"/>
                  </a:rPr>
                  <a:t>_𝑖𝑗:</a:t>
                </a:r>
                <a:r>
                  <a:rPr kumimoji="1" lang="en-US" altLang="zh-CN" dirty="0"/>
                  <a:t> competition factor, which </a:t>
                </a:r>
                <a:r>
                  <a:rPr lang="en-US" altLang="zh-CN" dirty="0"/>
                  <a:t>captures the amount of ridership shifted between </a:t>
                </a:r>
                <a:r>
                  <a:rPr kumimoji="1" lang="en-US" altLang="zh-CN" dirty="0"/>
                  <a:t>Operator </a:t>
                </a:r>
                <a:r>
                  <a:rPr kumimoji="1" lang="en-US" altLang="zh-CN" b="0" i="0">
                    <a:latin typeface="Cambria Math" panose="02040503050406030204" pitchFamily="18" charset="0"/>
                  </a:rPr>
                  <a:t>𝑖</a:t>
                </a:r>
                <a:r>
                  <a:rPr kumimoji="1" lang="en-US" altLang="zh-CN" dirty="0"/>
                  <a:t> and </a:t>
                </a:r>
                <a:r>
                  <a:rPr kumimoji="1" lang="en-US" altLang="zh-CN" b="0" i="0">
                    <a:latin typeface="Cambria Math" panose="02040503050406030204" pitchFamily="18" charset="0"/>
                  </a:rPr>
                  <a:t>𝑗</a:t>
                </a:r>
                <a:r>
                  <a:rPr kumimoji="1" lang="en-US" altLang="zh-CN" dirty="0"/>
                  <a:t>. </a:t>
                </a:r>
              </a:p>
              <a:p>
                <a:pPr lvl="2"/>
                <a:r>
                  <a:rPr kumimoji="1" lang="en-US" altLang="zh-CN" dirty="0"/>
                  <a:t>Widely used to capture price elasticity under competition</a:t>
                </a:r>
              </a:p>
              <a:p>
                <a:pPr lvl="2"/>
                <a:r>
                  <a:rPr kumimoji="1" lang="en-US" altLang="zh-CN" dirty="0"/>
                  <a:t>Enhance tractability </a:t>
                </a:r>
              </a:p>
              <a:p>
                <a:pPr lvl="2"/>
                <a:r>
                  <a:rPr kumimoji="1" lang="en-US" altLang="zh-CN" dirty="0"/>
                  <a:t>Guarantee demand conservation</a:t>
                </a:r>
                <a:endParaRPr kumimoji="1" lang="en-US" altLang="zh-CN" sz="2800" b="0" dirty="0">
                  <a:solidFill>
                    <a:schemeClr val="tx1"/>
                  </a:solidFill>
                </a:endParaRPr>
              </a:p>
            </p:txBody>
          </p:sp>
        </mc:Fallback>
      </mc:AlternateContent>
      <p:sp>
        <p:nvSpPr>
          <p:cNvPr id="4" name="灯片编号占位符 3"/>
          <p:cNvSpPr>
            <a:spLocks noGrp="1"/>
          </p:cNvSpPr>
          <p:nvPr>
            <p:ph type="sldNum" sz="quarter" idx="5"/>
          </p:nvPr>
        </p:nvSpPr>
        <p:spPr/>
        <p:txBody>
          <a:bodyPr/>
          <a:lstStyle/>
          <a:p>
            <a:fld id="{1266D17A-7AE3-8442-8278-12482E520BAC}" type="slidenum">
              <a:rPr kumimoji="1" lang="zh-CN" altLang="en-US" smtClean="0"/>
              <a:t>9</a:t>
            </a:fld>
            <a:endParaRPr kumimoji="1" lang="zh-CN" altLang="en-US"/>
          </a:p>
        </p:txBody>
      </p:sp>
    </p:spTree>
    <p:extLst>
      <p:ext uri="{BB962C8B-B14F-4D97-AF65-F5344CB8AC3E}">
        <p14:creationId xmlns:p14="http://schemas.microsoft.com/office/powerpoint/2010/main" val="961399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14">
            <a:extLst>
              <a:ext uri="{FF2B5EF4-FFF2-40B4-BE49-F238E27FC236}">
                <a16:creationId xmlns:a16="http://schemas.microsoft.com/office/drawing/2014/main" id="{B06A7541-F643-2724-EAFB-C35195827CD2}"/>
              </a:ext>
            </a:extLst>
          </p:cNvPr>
          <p:cNvSpPr txBox="1">
            <a:spLocks/>
          </p:cNvSpPr>
          <p:nvPr userDrawn="1"/>
        </p:nvSpPr>
        <p:spPr>
          <a:xfrm>
            <a:off x="0" y="0"/>
            <a:ext cx="12192000" cy="6858000"/>
          </a:xfrm>
          <a:prstGeom prst="rect">
            <a:avLst/>
          </a:prstGeom>
          <a:solidFill>
            <a:schemeClr val="bg1"/>
          </a:solidFill>
          <a:ln>
            <a:solidFill>
              <a:schemeClr val="bg1"/>
            </a:solidFill>
          </a:ln>
        </p:spPr>
        <p:txBody>
          <a:bodyPr vert="horz" lIns="0" tIns="0" rIns="0" bIns="0" rtlCol="0" anchor="ctr">
            <a:normAutofit/>
          </a:bodyPr>
          <a:lstStyle>
            <a:lvl1pPr marL="0" indent="0" algn="ctr" defTabSz="914400" rtl="0" eaLnBrk="1" latinLnBrk="0" hangingPunct="1">
              <a:lnSpc>
                <a:spcPct val="90000"/>
              </a:lnSpc>
              <a:spcBef>
                <a:spcPts val="1000"/>
              </a:spcBef>
              <a:buClr>
                <a:schemeClr val="tx1">
                  <a:lumMod val="60000"/>
                  <a:lumOff val="40000"/>
                </a:schemeClr>
              </a:buClr>
              <a:buFont typeface="Arial" panose="020B0604020202020204" pitchFamily="34" charset="0"/>
              <a:buNone/>
              <a:defRPr sz="2800" kern="1200">
                <a:solidFill>
                  <a:srgbClr val="58595B"/>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4B4B4B">
                  <a:lumMod val="60000"/>
                  <a:lumOff val="40000"/>
                </a:srgbClr>
              </a:buClr>
              <a:buSzTx/>
              <a:buFont typeface="Arial" panose="020B0604020202020204" pitchFamily="34" charset="0"/>
              <a:buNone/>
              <a:tabLst/>
              <a:defRPr/>
            </a:pPr>
            <a:r>
              <a:rPr kumimoji="0" lang="en-US" sz="2800" b="0" i="0" u="none" strike="noStrike" kern="1200" cap="none" spc="0" normalizeH="0" baseline="0" noProof="0">
                <a:ln>
                  <a:noFill/>
                </a:ln>
                <a:noFill/>
                <a:effectLst/>
                <a:uLnTx/>
                <a:uFillTx/>
                <a:latin typeface="Arial Nova"/>
                <a:ea typeface="+mn-ea"/>
                <a:cs typeface="+mn-cs"/>
              </a:rPr>
              <a:t>Click icon to add photo</a:t>
            </a:r>
            <a:endParaRPr kumimoji="0" lang="en-US" sz="2800" b="0" i="0" u="none" strike="noStrike" kern="1200" cap="none" spc="0" normalizeH="0" baseline="0" noProof="0" dirty="0">
              <a:ln>
                <a:noFill/>
              </a:ln>
              <a:noFill/>
              <a:effectLst/>
              <a:uLnTx/>
              <a:uFillTx/>
              <a:latin typeface="Arial Nova"/>
              <a:ea typeface="+mn-ea"/>
              <a:cs typeface="+mn-cs"/>
            </a:endParaRPr>
          </a:p>
        </p:txBody>
      </p:sp>
      <p:sp>
        <p:nvSpPr>
          <p:cNvPr id="2" name="Title 1"/>
          <p:cNvSpPr>
            <a:spLocks noGrp="1"/>
          </p:cNvSpPr>
          <p:nvPr>
            <p:ph type="ctrTitle" hasCustomPrompt="1"/>
          </p:nvPr>
        </p:nvSpPr>
        <p:spPr>
          <a:xfrm>
            <a:off x="1030704" y="557049"/>
            <a:ext cx="10145296" cy="2871952"/>
          </a:xfrm>
          <a:prstGeom prst="rect">
            <a:avLst/>
          </a:prstGeom>
        </p:spPr>
        <p:txBody>
          <a:bodyPr lIns="0" tIns="0" rIns="0" bIns="0" anchor="b">
            <a:noAutofit/>
          </a:bodyPr>
          <a:lstStyle>
            <a:lvl1pPr>
              <a:lnSpc>
                <a:spcPct val="85000"/>
              </a:lnSpc>
              <a:defRPr sz="5400" b="0" cap="none">
                <a:solidFill>
                  <a:schemeClr val="tx1"/>
                </a:solidFill>
                <a:latin typeface="Arial Black"/>
                <a:cs typeface="Arial Black"/>
              </a:defRPr>
            </a:lvl1pPr>
          </a:lstStyle>
          <a:p>
            <a:r>
              <a:rPr lang="en-US" dirty="0"/>
              <a:t>Click to edit master title style</a:t>
            </a:r>
          </a:p>
        </p:txBody>
      </p:sp>
      <p:sp>
        <p:nvSpPr>
          <p:cNvPr id="22" name="文本占位符 21">
            <a:extLst>
              <a:ext uri="{FF2B5EF4-FFF2-40B4-BE49-F238E27FC236}">
                <a16:creationId xmlns:a16="http://schemas.microsoft.com/office/drawing/2014/main" id="{7AFA34ED-DBD1-1C2D-EF8D-198999B6AE3F}"/>
              </a:ext>
            </a:extLst>
          </p:cNvPr>
          <p:cNvSpPr>
            <a:spLocks noGrp="1"/>
          </p:cNvSpPr>
          <p:nvPr>
            <p:ph type="body" sz="quarter" idx="11"/>
          </p:nvPr>
        </p:nvSpPr>
        <p:spPr>
          <a:xfrm>
            <a:off x="1030704" y="4979504"/>
            <a:ext cx="8123235" cy="298174"/>
          </a:xfrm>
          <a:prstGeom prst="rect">
            <a:avLst/>
          </a:prstGeom>
        </p:spPr>
        <p:txBody>
          <a:bodyPr lIns="0" tIns="0" rIns="0" bIns="0">
            <a:noAutofit/>
          </a:bodyPr>
          <a:lstStyle>
            <a:lvl1pPr marL="0" indent="0">
              <a:buNone/>
              <a:defRPr sz="1600" i="1">
                <a:solidFill>
                  <a:schemeClr val="tx1"/>
                </a:solidFill>
                <a:latin typeface="+mn-lt"/>
              </a:defRPr>
            </a:lvl1pPr>
          </a:lstStyle>
          <a:p>
            <a:pPr lvl="0"/>
            <a:r>
              <a:rPr kumimoji="1" lang="zh-CN" altLang="en-US"/>
              <a:t>单击此处编辑母版文本样式</a:t>
            </a:r>
          </a:p>
        </p:txBody>
      </p:sp>
      <p:sp>
        <p:nvSpPr>
          <p:cNvPr id="23" name="Subtitle 2">
            <a:extLst>
              <a:ext uri="{FF2B5EF4-FFF2-40B4-BE49-F238E27FC236}">
                <a16:creationId xmlns:a16="http://schemas.microsoft.com/office/drawing/2014/main" id="{75F50D0B-B20A-6A78-0D9D-0386EA2E24FB}"/>
              </a:ext>
            </a:extLst>
          </p:cNvPr>
          <p:cNvSpPr>
            <a:spLocks noGrp="1"/>
          </p:cNvSpPr>
          <p:nvPr>
            <p:ph type="subTitle" idx="1" hasCustomPrompt="1"/>
          </p:nvPr>
        </p:nvSpPr>
        <p:spPr>
          <a:xfrm>
            <a:off x="1030704" y="3815317"/>
            <a:ext cx="6999372" cy="824914"/>
          </a:xfrm>
          <a:prstGeom prst="rect">
            <a:avLst/>
          </a:prstGeom>
        </p:spPr>
        <p:txBody>
          <a:bodyPr lIns="0" tIns="0" rIns="0" bIns="0">
            <a:normAutofit/>
          </a:bodyPr>
          <a:lstStyle>
            <a:lvl1pPr marL="0" indent="0" algn="l">
              <a:lnSpc>
                <a:spcPct val="85000"/>
              </a:lnSpc>
              <a:spcBef>
                <a:spcPts val="60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3" name="UTK Centered">
            <a:extLst>
              <a:ext uri="{FF2B5EF4-FFF2-40B4-BE49-F238E27FC236}">
                <a16:creationId xmlns:a16="http://schemas.microsoft.com/office/drawing/2014/main" id="{AFF541E4-C43E-31A5-053C-814718E23795}"/>
              </a:ext>
            </a:extLst>
          </p:cNvPr>
          <p:cNvGrpSpPr>
            <a:grpSpLocks noChangeAspect="1"/>
          </p:cNvGrpSpPr>
          <p:nvPr userDrawn="1"/>
        </p:nvGrpSpPr>
        <p:grpSpPr bwMode="auto">
          <a:xfrm>
            <a:off x="8328991" y="4227774"/>
            <a:ext cx="2847009" cy="1923064"/>
            <a:chOff x="-2931" y="-4852"/>
            <a:chExt cx="17157" cy="11589"/>
          </a:xfrm>
        </p:grpSpPr>
        <p:sp>
          <p:nvSpPr>
            <p:cNvPr id="6" name="T fill">
              <a:extLst>
                <a:ext uri="{FF2B5EF4-FFF2-40B4-BE49-F238E27FC236}">
                  <a16:creationId xmlns:a16="http://schemas.microsoft.com/office/drawing/2014/main" id="{BF95CCC1-E052-E37A-D330-12422AB64C6E}"/>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8CE1D120-E65E-0D70-E4D1-3524526EAD7C}"/>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Power T block">
              <a:extLst>
                <a:ext uri="{FF2B5EF4-FFF2-40B4-BE49-F238E27FC236}">
                  <a16:creationId xmlns:a16="http://schemas.microsoft.com/office/drawing/2014/main" id="{F35E4007-F4C5-3C44-096B-A41672FC105B}"/>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35730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27FB5193-59EE-7EE7-0948-C4F55ABC9A8D}"/>
              </a:ext>
            </a:extLst>
          </p:cNvPr>
          <p:cNvSpPr txBox="1">
            <a:spLocks/>
          </p:cNvSpPr>
          <p:nvPr userDrawn="1"/>
        </p:nvSpPr>
        <p:spPr>
          <a:xfrm>
            <a:off x="0" y="0"/>
            <a:ext cx="12192000" cy="6858000"/>
          </a:xfrm>
          <a:prstGeom prst="rect">
            <a:avLst/>
          </a:prstGeom>
          <a:solidFill>
            <a:srgbClr val="F0F0F0"/>
          </a:solidFill>
        </p:spPr>
        <p:txBody>
          <a:bodyPr vert="horz" lIns="0" tIns="0" rIns="0" bIns="0" rtlCol="0" anchor="ctr">
            <a:normAutofit/>
          </a:bodyPr>
          <a:lstStyle>
            <a:lvl1pPr marL="0" indent="0" algn="ctr" defTabSz="914400" rtl="0" eaLnBrk="1" latinLnBrk="0" hangingPunct="1">
              <a:lnSpc>
                <a:spcPct val="90000"/>
              </a:lnSpc>
              <a:spcBef>
                <a:spcPts val="1000"/>
              </a:spcBef>
              <a:buClr>
                <a:schemeClr val="tx1">
                  <a:lumMod val="60000"/>
                  <a:lumOff val="40000"/>
                </a:schemeClr>
              </a:buClr>
              <a:buFont typeface="Arial" panose="020B0604020202020204" pitchFamily="34" charset="0"/>
              <a:buNone/>
              <a:defRPr sz="2800" kern="1200">
                <a:solidFill>
                  <a:srgbClr val="58595B"/>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4B4B4B">
                  <a:lumMod val="60000"/>
                  <a:lumOff val="40000"/>
                </a:srgbClr>
              </a:buClr>
              <a:buSzTx/>
              <a:buFont typeface="Arial" panose="020B0604020202020204" pitchFamily="34" charset="0"/>
              <a:buNone/>
              <a:tabLst/>
              <a:defRPr/>
            </a:pPr>
            <a:r>
              <a:rPr kumimoji="0" lang="en-US" sz="2800" b="0" i="0" u="none" strike="noStrike" kern="1200" cap="none" spc="0" normalizeH="0" baseline="0" noProof="0">
                <a:ln>
                  <a:noFill/>
                </a:ln>
                <a:noFill/>
                <a:effectLst/>
                <a:uLnTx/>
                <a:uFillTx/>
                <a:latin typeface="Arial Nova"/>
                <a:ea typeface="+mn-ea"/>
                <a:cs typeface="+mn-cs"/>
              </a:rPr>
              <a:t>Click icon to add photo</a:t>
            </a:r>
            <a:endParaRPr kumimoji="0" lang="en-US" sz="2800" b="0" i="0" u="none" strike="noStrike" kern="1200" cap="none" spc="0" normalizeH="0" baseline="0" noProof="0" dirty="0">
              <a:ln>
                <a:noFill/>
              </a:ln>
              <a:noFill/>
              <a:effectLst/>
              <a:uLnTx/>
              <a:uFillTx/>
              <a:latin typeface="Arial Nova"/>
              <a:ea typeface="+mn-ea"/>
              <a:cs typeface="+mn-cs"/>
            </a:endParaRPr>
          </a:p>
        </p:txBody>
      </p:sp>
      <p:sp>
        <p:nvSpPr>
          <p:cNvPr id="2" name="Title 1"/>
          <p:cNvSpPr>
            <a:spLocks noGrp="1"/>
          </p:cNvSpPr>
          <p:nvPr>
            <p:ph type="title" hasCustomPrompt="1"/>
          </p:nvPr>
        </p:nvSpPr>
        <p:spPr>
          <a:xfrm>
            <a:off x="963084" y="978054"/>
            <a:ext cx="10363200" cy="4566745"/>
          </a:xfrm>
          <a:prstGeom prst="rect">
            <a:avLst/>
          </a:prstGeom>
        </p:spPr>
        <p:txBody>
          <a:bodyPr anchor="ctr" anchorCtr="0"/>
          <a:lstStyle>
            <a:lvl1pPr algn="ctr" defTabSz="1219170" rtl="0" eaLnBrk="1" latinLnBrk="0" hangingPunct="1">
              <a:lnSpc>
                <a:spcPct val="85000"/>
              </a:lnSpc>
              <a:spcBef>
                <a:spcPct val="0"/>
              </a:spcBef>
              <a:buNone/>
              <a:defRPr lang="en-US" sz="6400" b="0" i="0" kern="1200" cap="all" baseline="0" dirty="0" smtClean="0">
                <a:solidFill>
                  <a:schemeClr val="tx1"/>
                </a:solidFill>
                <a:effectLst/>
                <a:latin typeface="Arial Black"/>
                <a:ea typeface="+mj-ea"/>
                <a:cs typeface="+mj-cs"/>
              </a:defRPr>
            </a:lvl1pPr>
          </a:lstStyle>
          <a:p>
            <a:r>
              <a:rPr lang="en-US" dirty="0"/>
              <a:t>Click to add section title</a:t>
            </a:r>
          </a:p>
        </p:txBody>
      </p:sp>
    </p:spTree>
    <p:extLst>
      <p:ext uri="{BB962C8B-B14F-4D97-AF65-F5344CB8AC3E}">
        <p14:creationId xmlns:p14="http://schemas.microsoft.com/office/powerpoint/2010/main" val="1793385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332843"/>
            <a:ext cx="10611556" cy="5729291"/>
          </a:xfrm>
          <a:prstGeom prst="rect">
            <a:avLst/>
          </a:prstGeom>
        </p:spPr>
        <p:txBody>
          <a:bodyPr anchor="ctr" anchorCtr="0"/>
          <a:lstStyle>
            <a:lvl1pPr>
              <a:lnSpc>
                <a:spcPct val="90000"/>
              </a:lnSpc>
              <a:defRPr sz="6400">
                <a:solidFill>
                  <a:schemeClr val="tx1"/>
                </a:solidFill>
              </a:defRPr>
            </a:lvl1pPr>
          </a:lstStyle>
          <a:p>
            <a:r>
              <a:rPr lang="en-US" dirty="0"/>
              <a:t>Click to add section title</a:t>
            </a:r>
          </a:p>
        </p:txBody>
      </p:sp>
      <p:sp>
        <p:nvSpPr>
          <p:cNvPr id="3" name="Slide Number Placeholder 5">
            <a:extLst>
              <a:ext uri="{FF2B5EF4-FFF2-40B4-BE49-F238E27FC236}">
                <a16:creationId xmlns:a16="http://schemas.microsoft.com/office/drawing/2014/main" id="{0D10034C-5CDE-A1F5-4320-1E916DFF51C4}"/>
              </a:ext>
            </a:extLst>
          </p:cNvPr>
          <p:cNvSpPr>
            <a:spLocks noGrp="1"/>
          </p:cNvSpPr>
          <p:nvPr>
            <p:ph type="sldNum" sz="quarter" idx="4"/>
          </p:nvPr>
        </p:nvSpPr>
        <p:spPr>
          <a:xfrm>
            <a:off x="152860" y="6439702"/>
            <a:ext cx="451552" cy="365125"/>
          </a:xfrm>
          <a:prstGeom prst="rect">
            <a:avLst/>
          </a:prstGeom>
        </p:spPr>
        <p:txBody>
          <a:bodyPr vert="horz" lIns="27432" tIns="45720" rIns="45720" bIns="45720" rtlCol="0" anchor="ctr"/>
          <a:lstStyle>
            <a:lvl1pPr algn="ctr">
              <a:defRPr sz="1600" b="1" i="0">
                <a:solidFill>
                  <a:schemeClr val="accent5"/>
                </a:solidFill>
                <a:latin typeface="Arial"/>
                <a:cs typeface="Arial"/>
              </a:defRPr>
            </a:lvl1pPr>
          </a:lstStyle>
          <a:p>
            <a:fld id="{BA9B540C-44DA-4F69-89C9-7C84606640D3}" type="slidenum">
              <a:rPr lang="en-US" smtClean="0"/>
              <a:pPr/>
              <a:t>‹#›</a:t>
            </a:fld>
            <a:endParaRPr lang="en-US"/>
          </a:p>
        </p:txBody>
      </p:sp>
    </p:spTree>
    <p:extLst>
      <p:ext uri="{BB962C8B-B14F-4D97-AF65-F5344CB8AC3E}">
        <p14:creationId xmlns:p14="http://schemas.microsoft.com/office/powerpoint/2010/main" val="52048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7488" y="1229292"/>
            <a:ext cx="11232000" cy="4880838"/>
          </a:xfrm>
          <a:prstGeom prst="rect">
            <a:avLst/>
          </a:prstGeom>
        </p:spPr>
        <p:txBody>
          <a:bodyPr/>
          <a:lstStyle>
            <a:lvl1pPr marL="288000" indent="-288000">
              <a:buClr>
                <a:schemeClr val="tx1"/>
              </a:buClr>
              <a:defRPr sz="3200" b="1">
                <a:solidFill>
                  <a:schemeClr val="tx1"/>
                </a:solidFill>
              </a:defRPr>
            </a:lvl1pPr>
            <a:lvl2pPr marL="648000" indent="-288000">
              <a:buClr>
                <a:schemeClr val="tx1"/>
              </a:buClr>
              <a:defRPr sz="2800">
                <a:solidFill>
                  <a:schemeClr val="tx1"/>
                </a:solidFill>
              </a:defRPr>
            </a:lvl2pPr>
            <a:lvl3pPr marL="1008000" indent="-288000">
              <a:buClr>
                <a:schemeClr val="tx1"/>
              </a:buClr>
              <a:defRPr sz="2400">
                <a:solidFill>
                  <a:schemeClr val="tx1"/>
                </a:solidFill>
              </a:defRPr>
            </a:lvl3pPr>
            <a:lvl4pPr marL="1368000" indent="-288000">
              <a:buClr>
                <a:schemeClr val="tx1"/>
              </a:buClr>
              <a:defRPr sz="2400">
                <a:solidFill>
                  <a:schemeClr val="tx1"/>
                </a:solidFill>
              </a:defRPr>
            </a:lvl4pPr>
            <a:lvl5pPr marL="1728000" indent="-288000">
              <a:buClr>
                <a:schemeClr val="tx1"/>
              </a:buClr>
              <a:defRPr sz="2400">
                <a:solidFill>
                  <a:schemeClr val="tx1"/>
                </a:solidFill>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17CD425C-7F4A-FA3E-C97E-D2E7BD609B06}"/>
              </a:ext>
            </a:extLst>
          </p:cNvPr>
          <p:cNvSpPr>
            <a:spLocks noGrp="1"/>
          </p:cNvSpPr>
          <p:nvPr>
            <p:ph type="title" hasCustomPrompt="1"/>
          </p:nvPr>
        </p:nvSpPr>
        <p:spPr>
          <a:xfrm>
            <a:off x="497488" y="284009"/>
            <a:ext cx="11232000" cy="828000"/>
          </a:xfrm>
          <a:prstGeom prst="rect">
            <a:avLst/>
          </a:prstGeom>
        </p:spPr>
        <p:txBody>
          <a:bodyPr anchor="b"/>
          <a:lstStyle>
            <a:lvl1pPr>
              <a:defRPr sz="4400">
                <a:solidFill>
                  <a:schemeClr val="tx1"/>
                </a:solidFill>
              </a:defRPr>
            </a:lvl1pPr>
          </a:lstStyle>
          <a:p>
            <a:r>
              <a:rPr lang="en-US" dirty="0"/>
              <a:t>Click to edit Master title style</a:t>
            </a:r>
          </a:p>
        </p:txBody>
      </p:sp>
      <p:sp>
        <p:nvSpPr>
          <p:cNvPr id="14" name="Slide Number Placeholder 5">
            <a:extLst>
              <a:ext uri="{FF2B5EF4-FFF2-40B4-BE49-F238E27FC236}">
                <a16:creationId xmlns:a16="http://schemas.microsoft.com/office/drawing/2014/main" id="{AD761676-9773-9342-6F85-68DA16A9CE48}"/>
              </a:ext>
            </a:extLst>
          </p:cNvPr>
          <p:cNvSpPr>
            <a:spLocks noGrp="1"/>
          </p:cNvSpPr>
          <p:nvPr>
            <p:ph type="sldNum" sz="quarter" idx="4"/>
          </p:nvPr>
        </p:nvSpPr>
        <p:spPr>
          <a:xfrm>
            <a:off x="152860" y="6439702"/>
            <a:ext cx="451552" cy="365125"/>
          </a:xfrm>
          <a:prstGeom prst="rect">
            <a:avLst/>
          </a:prstGeom>
        </p:spPr>
        <p:txBody>
          <a:bodyPr vert="horz" lIns="27432" tIns="45720" rIns="45720" bIns="45720" rtlCol="0" anchor="ctr"/>
          <a:lstStyle>
            <a:lvl1pPr algn="ctr">
              <a:defRPr sz="1600" b="1" i="0">
                <a:solidFill>
                  <a:schemeClr val="accent5"/>
                </a:solidFill>
                <a:latin typeface="Arial"/>
                <a:cs typeface="Arial"/>
              </a:defRPr>
            </a:lvl1pPr>
          </a:lstStyle>
          <a:p>
            <a:fld id="{BA9B540C-44DA-4F69-89C9-7C84606640D3}" type="slidenum">
              <a:rPr lang="en-US" smtClean="0"/>
              <a:pPr/>
              <a:t>‹#›</a:t>
            </a:fld>
            <a:endParaRPr lang="en-US"/>
          </a:p>
        </p:txBody>
      </p:sp>
    </p:spTree>
    <p:extLst>
      <p:ext uri="{BB962C8B-B14F-4D97-AF65-F5344CB8AC3E}">
        <p14:creationId xmlns:p14="http://schemas.microsoft.com/office/powerpoint/2010/main" val="148033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Content">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191911" y="372533"/>
            <a:ext cx="11808179" cy="5689600"/>
          </a:xfrm>
          <a:prstGeom prst="rect">
            <a:avLst/>
          </a:prstGeom>
        </p:spPr>
        <p:txBody>
          <a:bodyPr/>
          <a:lstStyle>
            <a:lvl1pPr marL="288000" indent="-288000">
              <a:buClr>
                <a:schemeClr val="tx1"/>
              </a:buClr>
              <a:defRPr/>
            </a:lvl1pPr>
            <a:lvl2pPr marL="648000" indent="-288000">
              <a:buClr>
                <a:schemeClr val="tx1"/>
              </a:buClr>
              <a:defRPr/>
            </a:lvl2pPr>
            <a:lvl3pPr marL="1008000" indent="-288000">
              <a:defRPr/>
            </a:lvl3pPr>
            <a:lvl4pPr marL="1368000" indent="-288000">
              <a:defRPr/>
            </a:lvl4pPr>
            <a:lvl5pPr marL="1728000" indent="-288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AD47DA86-7A89-6D2B-FC33-672B372F1E36}"/>
              </a:ext>
            </a:extLst>
          </p:cNvPr>
          <p:cNvSpPr>
            <a:spLocks noGrp="1"/>
          </p:cNvSpPr>
          <p:nvPr>
            <p:ph type="sldNum" sz="quarter" idx="4"/>
          </p:nvPr>
        </p:nvSpPr>
        <p:spPr>
          <a:xfrm>
            <a:off x="152860" y="6439702"/>
            <a:ext cx="451552" cy="365125"/>
          </a:xfrm>
          <a:prstGeom prst="rect">
            <a:avLst/>
          </a:prstGeom>
        </p:spPr>
        <p:txBody>
          <a:bodyPr vert="horz" lIns="27432" tIns="45720" rIns="45720" bIns="45720" rtlCol="0" anchor="ctr"/>
          <a:lstStyle>
            <a:lvl1pPr algn="ctr">
              <a:defRPr sz="1600" b="1" i="0">
                <a:solidFill>
                  <a:schemeClr val="accent5"/>
                </a:solidFill>
                <a:latin typeface="Arial"/>
                <a:cs typeface="Arial"/>
              </a:defRPr>
            </a:lvl1pPr>
          </a:lstStyle>
          <a:p>
            <a:fld id="{BA9B540C-44DA-4F69-89C9-7C84606640D3}" type="slidenum">
              <a:rPr lang="en-US" smtClean="0"/>
              <a:pPr/>
              <a:t>‹#›</a:t>
            </a:fld>
            <a:endParaRPr lang="en-US"/>
          </a:p>
        </p:txBody>
      </p:sp>
    </p:spTree>
    <p:extLst>
      <p:ext uri="{BB962C8B-B14F-4D97-AF65-F5344CB8AC3E}">
        <p14:creationId xmlns:p14="http://schemas.microsoft.com/office/powerpoint/2010/main" val="347803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4F705037-4848-867D-9480-193B053CBBD1}"/>
              </a:ext>
            </a:extLst>
          </p:cNvPr>
          <p:cNvSpPr txBox="1">
            <a:spLocks/>
          </p:cNvSpPr>
          <p:nvPr userDrawn="1"/>
        </p:nvSpPr>
        <p:spPr>
          <a:xfrm>
            <a:off x="0" y="0"/>
            <a:ext cx="12192000" cy="6858000"/>
          </a:xfrm>
          <a:prstGeom prst="rect">
            <a:avLst/>
          </a:prstGeom>
          <a:solidFill>
            <a:srgbClr val="F0F0F0"/>
          </a:solidFill>
        </p:spPr>
        <p:txBody>
          <a:bodyPr vert="horz" lIns="0" tIns="0" rIns="0" bIns="0" rtlCol="0" anchor="ctr">
            <a:normAutofit/>
          </a:bodyPr>
          <a:lstStyle>
            <a:lvl1pPr marL="0" indent="0" algn="ctr" defTabSz="914400" rtl="0" eaLnBrk="1" latinLnBrk="0" hangingPunct="1">
              <a:lnSpc>
                <a:spcPct val="90000"/>
              </a:lnSpc>
              <a:spcBef>
                <a:spcPts val="1000"/>
              </a:spcBef>
              <a:buClr>
                <a:schemeClr val="tx1">
                  <a:lumMod val="60000"/>
                  <a:lumOff val="40000"/>
                </a:schemeClr>
              </a:buClr>
              <a:buFont typeface="Arial" panose="020B0604020202020204" pitchFamily="34" charset="0"/>
              <a:buNone/>
              <a:defRPr sz="2800" kern="1200">
                <a:solidFill>
                  <a:srgbClr val="58595B"/>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4B4B4B">
                  <a:lumMod val="60000"/>
                  <a:lumOff val="40000"/>
                </a:srgbClr>
              </a:buClr>
              <a:buSzTx/>
              <a:buFont typeface="Arial" panose="020B0604020202020204" pitchFamily="34" charset="0"/>
              <a:buNone/>
              <a:tabLst/>
              <a:defRPr/>
            </a:pPr>
            <a:r>
              <a:rPr kumimoji="0" lang="en-US" sz="2800" b="0" i="0" u="none" strike="noStrike" kern="1200" cap="none" spc="0" normalizeH="0" baseline="0" noProof="0">
                <a:ln>
                  <a:noFill/>
                </a:ln>
                <a:noFill/>
                <a:effectLst/>
                <a:uLnTx/>
                <a:uFillTx/>
                <a:latin typeface="Arial Nova"/>
                <a:ea typeface="+mn-ea"/>
                <a:cs typeface="+mn-cs"/>
              </a:rPr>
              <a:t>Click icon to add photo</a:t>
            </a:r>
            <a:endParaRPr kumimoji="0" lang="en-US" sz="2800" b="0" i="0" u="none" strike="noStrike" kern="1200" cap="none" spc="0" normalizeH="0" baseline="0" noProof="0" dirty="0">
              <a:ln>
                <a:noFill/>
              </a:ln>
              <a:noFill/>
              <a:effectLst/>
              <a:uLnTx/>
              <a:uFillTx/>
              <a:latin typeface="Arial Nova"/>
              <a:ea typeface="+mn-ea"/>
              <a:cs typeface="+mn-cs"/>
            </a:endParaRPr>
          </a:p>
        </p:txBody>
      </p:sp>
      <p:sp>
        <p:nvSpPr>
          <p:cNvPr id="8" name="Title 1"/>
          <p:cNvSpPr>
            <a:spLocks noGrp="1"/>
          </p:cNvSpPr>
          <p:nvPr>
            <p:ph type="ctrTitle"/>
          </p:nvPr>
        </p:nvSpPr>
        <p:spPr>
          <a:xfrm>
            <a:off x="1439439" y="924909"/>
            <a:ext cx="9332496" cy="3743435"/>
          </a:xfrm>
          <a:prstGeom prst="rect">
            <a:avLst/>
          </a:prstGeom>
        </p:spPr>
        <p:txBody>
          <a:bodyPr bIns="91440" anchor="ctr" anchorCtr="0">
            <a:noAutofit/>
          </a:bodyPr>
          <a:lstStyle>
            <a:lvl1pPr algn="ctr">
              <a:lnSpc>
                <a:spcPct val="85000"/>
              </a:lnSpc>
              <a:defRPr sz="5333" b="0" cap="none" spc="0">
                <a:solidFill>
                  <a:schemeClr val="tx1"/>
                </a:solidFill>
                <a:latin typeface="+mj-lt"/>
                <a:cs typeface="Arial Black"/>
              </a:defRPr>
            </a:lvl1pPr>
          </a:lstStyle>
          <a:p>
            <a:r>
              <a:rPr lang="en-US"/>
              <a:t>Click to edit Master title style</a:t>
            </a:r>
          </a:p>
        </p:txBody>
      </p:sp>
    </p:spTree>
    <p:extLst>
      <p:ext uri="{BB962C8B-B14F-4D97-AF65-F5344CB8AC3E}">
        <p14:creationId xmlns:p14="http://schemas.microsoft.com/office/powerpoint/2010/main" val="100432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with 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845" y="1557867"/>
            <a:ext cx="11208304" cy="4459320"/>
          </a:xfrm>
        </p:spPr>
        <p:txBody>
          <a:bodyPr/>
          <a:lstStyle>
            <a:lvl1pPr>
              <a:defRPr>
                <a:solidFill>
                  <a:schemeClr val="tx1"/>
                </a:solidFill>
              </a:defRPr>
            </a:lvl1pPr>
            <a:lvl2pPr>
              <a:defRPr>
                <a:solidFill>
                  <a:schemeClr val="tx1"/>
                </a:solidFill>
              </a:defRPr>
            </a:lvl2pPr>
            <a:lvl3pPr>
              <a:buClr>
                <a:schemeClr val="tx1">
                  <a:lumMod val="50000"/>
                  <a:lumOff val="50000"/>
                </a:schemeClr>
              </a:buClr>
              <a:defRPr>
                <a:solidFill>
                  <a:schemeClr val="tx1"/>
                </a:solidFill>
              </a:defRPr>
            </a:lvl3pPr>
            <a:lvl4pPr>
              <a:buClr>
                <a:schemeClr val="tx1">
                  <a:lumMod val="50000"/>
                  <a:lumOff val="50000"/>
                </a:schemeClr>
              </a:buClr>
              <a:defRPr>
                <a:solidFill>
                  <a:schemeClr val="tx1"/>
                </a:solidFill>
              </a:defRPr>
            </a:lvl4pPr>
            <a:lvl5pPr>
              <a:buClr>
                <a:schemeClr val="tx1">
                  <a:lumMod val="50000"/>
                  <a:lumOff val="50000"/>
                </a:schemeClr>
              </a:buClr>
              <a:defRPr>
                <a:solidFill>
                  <a:schemeClr val="tx1"/>
                </a:solidFill>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7DE3D35A-030F-2E80-B473-B797F6E85CCF}"/>
              </a:ext>
            </a:extLst>
          </p:cNvPr>
          <p:cNvSpPr>
            <a:spLocks noGrp="1"/>
          </p:cNvSpPr>
          <p:nvPr>
            <p:ph type="title"/>
          </p:nvPr>
        </p:nvSpPr>
        <p:spPr>
          <a:xfrm>
            <a:off x="497490" y="280288"/>
            <a:ext cx="11197021" cy="1094813"/>
          </a:xfrm>
        </p:spPr>
        <p:txBody>
          <a:bodyPr/>
          <a:lstStyle>
            <a:lvl1pPr>
              <a:defRPr>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A8BF5B60-4B3A-5A9D-7459-68440DB8F161}"/>
              </a:ext>
            </a:extLst>
          </p:cNvPr>
          <p:cNvSpPr>
            <a:spLocks noGrp="1"/>
          </p:cNvSpPr>
          <p:nvPr>
            <p:ph type="sldNum" sz="quarter" idx="4"/>
          </p:nvPr>
        </p:nvSpPr>
        <p:spPr>
          <a:xfrm>
            <a:off x="152860" y="6439702"/>
            <a:ext cx="451552" cy="365125"/>
          </a:xfrm>
          <a:prstGeom prst="rect">
            <a:avLst/>
          </a:prstGeom>
        </p:spPr>
        <p:txBody>
          <a:bodyPr vert="horz" lIns="27432" tIns="45720" rIns="45720" bIns="45720" rtlCol="0" anchor="ctr"/>
          <a:lstStyle>
            <a:lvl1pPr algn="ctr">
              <a:defRPr sz="1600" b="1" i="0">
                <a:solidFill>
                  <a:schemeClr val="accent5"/>
                </a:solidFill>
                <a:latin typeface="Arial"/>
                <a:cs typeface="Arial"/>
              </a:defRPr>
            </a:lvl1pPr>
          </a:lstStyle>
          <a:p>
            <a:fld id="{BA9B540C-44DA-4F69-89C9-7C84606640D3}" type="slidenum">
              <a:rPr lang="en-US" smtClean="0"/>
              <a:pPr/>
              <a:t>‹#›</a:t>
            </a:fld>
            <a:endParaRPr lang="en-US"/>
          </a:p>
        </p:txBody>
      </p:sp>
    </p:spTree>
    <p:extLst>
      <p:ext uri="{BB962C8B-B14F-4D97-AF65-F5344CB8AC3E}">
        <p14:creationId xmlns:p14="http://schemas.microsoft.com/office/powerpoint/2010/main" val="53955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51772F0C-E28C-C337-E64D-6600EC27761A}"/>
              </a:ext>
            </a:extLst>
          </p:cNvPr>
          <p:cNvSpPr>
            <a:spLocks noChangeAspect="1"/>
          </p:cNvSpPr>
          <p:nvPr userDrawn="1"/>
        </p:nvSpPr>
        <p:spPr>
          <a:xfrm>
            <a:off x="0" y="6370535"/>
            <a:ext cx="12192000" cy="48746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FF85B27E-98E2-1E23-6EC7-6BFCC3ABF0E6}"/>
              </a:ext>
            </a:extLst>
          </p:cNvPr>
          <p:cNvSpPr>
            <a:spLocks noGrp="1"/>
          </p:cNvSpPr>
          <p:nvPr>
            <p:ph type="sldNum" sz="quarter" idx="4"/>
          </p:nvPr>
        </p:nvSpPr>
        <p:spPr>
          <a:xfrm>
            <a:off x="152860" y="6439702"/>
            <a:ext cx="451552" cy="365125"/>
          </a:xfrm>
          <a:prstGeom prst="rect">
            <a:avLst/>
          </a:prstGeom>
        </p:spPr>
        <p:txBody>
          <a:bodyPr vert="horz" lIns="27432" tIns="45720" rIns="45720" bIns="45720" rtlCol="0" anchor="ctr"/>
          <a:lstStyle>
            <a:lvl1pPr algn="ctr">
              <a:defRPr sz="1600" b="1" i="0">
                <a:solidFill>
                  <a:schemeClr val="accent5"/>
                </a:solidFill>
                <a:latin typeface="Arial"/>
                <a:cs typeface="Arial"/>
              </a:defRPr>
            </a:lvl1pPr>
          </a:lstStyle>
          <a:p>
            <a:fld id="{BA9B540C-44DA-4F69-89C9-7C84606640D3}" type="slidenum">
              <a:rPr lang="en-US" smtClean="0"/>
              <a:pPr/>
              <a:t>‹#›</a:t>
            </a:fld>
            <a:endParaRPr lang="en-US"/>
          </a:p>
        </p:txBody>
      </p:sp>
      <p:grpSp>
        <p:nvGrpSpPr>
          <p:cNvPr id="10" name="UTK Horiz_R">
            <a:extLst>
              <a:ext uri="{FF2B5EF4-FFF2-40B4-BE49-F238E27FC236}">
                <a16:creationId xmlns:a16="http://schemas.microsoft.com/office/drawing/2014/main" id="{F23D74F8-201B-FE5E-A1ED-04A47FDFA947}"/>
              </a:ext>
            </a:extLst>
          </p:cNvPr>
          <p:cNvGrpSpPr>
            <a:grpSpLocks noChangeAspect="1"/>
          </p:cNvGrpSpPr>
          <p:nvPr userDrawn="1"/>
        </p:nvGrpSpPr>
        <p:grpSpPr bwMode="auto">
          <a:xfrm>
            <a:off x="10406090" y="6429762"/>
            <a:ext cx="1642989" cy="368603"/>
            <a:chOff x="0" y="1299"/>
            <a:chExt cx="7680" cy="1723"/>
          </a:xfrm>
        </p:grpSpPr>
        <p:sp>
          <p:nvSpPr>
            <p:cNvPr id="11" name="T fill">
              <a:extLst>
                <a:ext uri="{FF2B5EF4-FFF2-40B4-BE49-F238E27FC236}">
                  <a16:creationId xmlns:a16="http://schemas.microsoft.com/office/drawing/2014/main" id="{95A16398-CB52-5E17-9161-37F9BE70D9A0}"/>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58BCA54D-1CFC-D2B8-73DE-51D55A428A1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5DEE819F-B464-EBF1-1B25-9A55A2ED56E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889170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9" r:id="rId5"/>
    <p:sldLayoutId id="2147483681" r:id="rId6"/>
    <p:sldLayoutId id="2147483682" r:id="rId7"/>
  </p:sldLayoutIdLst>
  <p:hf hdr="0" dt="0"/>
  <p:txStyles>
    <p:titleStyle>
      <a:lvl1pPr algn="l" defTabSz="1219170" rtl="0" eaLnBrk="1" latinLnBrk="0" hangingPunct="1">
        <a:lnSpc>
          <a:spcPct val="85000"/>
        </a:lnSpc>
        <a:spcBef>
          <a:spcPct val="0"/>
        </a:spcBef>
        <a:buNone/>
        <a:defRPr sz="4800" b="1" i="0" kern="1200" cap="none" spc="-133" normalizeH="0" baseline="0">
          <a:solidFill>
            <a:schemeClr val="tx2"/>
          </a:solidFill>
          <a:effectLst/>
          <a:latin typeface="+mn-lt"/>
          <a:ea typeface="+mj-ea"/>
          <a:cs typeface="+mj-cs"/>
        </a:defRPr>
      </a:lvl1pPr>
    </p:titleStyle>
    <p:bodyStyle>
      <a:lvl1pPr marL="365751" indent="-365751" algn="l" defTabSz="1219170" rtl="0" eaLnBrk="1" latinLnBrk="0" hangingPunct="1">
        <a:spcBef>
          <a:spcPct val="20000"/>
        </a:spcBef>
        <a:buClr>
          <a:schemeClr val="tx2"/>
        </a:buClr>
        <a:buFont typeface="Arial" pitchFamily="34" charset="0"/>
        <a:buChar char="•"/>
        <a:defRPr sz="2933" kern="1200">
          <a:solidFill>
            <a:schemeClr val="tx1"/>
          </a:solidFill>
          <a:latin typeface="+mj-lt"/>
          <a:ea typeface="+mn-ea"/>
          <a:cs typeface="+mn-cs"/>
        </a:defRPr>
      </a:lvl1pPr>
      <a:lvl2pPr marL="990575" indent="-380990" algn="l" defTabSz="1219170" rtl="0" eaLnBrk="1" latinLnBrk="0" hangingPunct="1">
        <a:spcBef>
          <a:spcPct val="20000"/>
        </a:spcBef>
        <a:buClr>
          <a:schemeClr val="accent2"/>
        </a:buClr>
        <a:buSzPct val="100000"/>
        <a:buFont typeface="Wingdings" charset="2"/>
        <a:buChar char="§"/>
        <a:defRPr sz="2533" kern="1200">
          <a:solidFill>
            <a:schemeClr val="tx1"/>
          </a:solidFill>
          <a:latin typeface="+mj-lt"/>
          <a:ea typeface="+mn-ea"/>
          <a:cs typeface="+mn-cs"/>
        </a:defRPr>
      </a:lvl2pPr>
      <a:lvl3pPr marL="1523962" indent="-304792" algn="l" defTabSz="1219170" rtl="0" eaLnBrk="1" latinLnBrk="0" hangingPunct="1">
        <a:spcBef>
          <a:spcPct val="20000"/>
        </a:spcBef>
        <a:buClr>
          <a:schemeClr val="bg2">
            <a:lumMod val="50000"/>
          </a:schemeClr>
        </a:buClr>
        <a:buFont typeface="Arial" pitchFamily="34" charset="0"/>
        <a:buChar char="•"/>
        <a:defRPr sz="2133" kern="1200">
          <a:solidFill>
            <a:schemeClr val="tx1"/>
          </a:solidFill>
          <a:latin typeface="+mj-lt"/>
          <a:ea typeface="+mn-ea"/>
          <a:cs typeface="+mn-cs"/>
        </a:defRPr>
      </a:lvl3pPr>
      <a:lvl4pPr marL="2133547" indent="-304792" algn="l" defTabSz="1219170" rtl="0" eaLnBrk="1" latinLnBrk="0" hangingPunct="1">
        <a:spcBef>
          <a:spcPct val="20000"/>
        </a:spcBef>
        <a:buClr>
          <a:schemeClr val="bg2">
            <a:lumMod val="50000"/>
          </a:schemeClr>
        </a:buClr>
        <a:buFont typeface="Wingdings" charset="2"/>
        <a:buChar char="§"/>
        <a:defRPr sz="2133" kern="1200">
          <a:solidFill>
            <a:schemeClr val="tx1"/>
          </a:solidFill>
          <a:latin typeface="+mj-lt"/>
          <a:ea typeface="+mn-ea"/>
          <a:cs typeface="+mn-cs"/>
        </a:defRPr>
      </a:lvl4pPr>
      <a:lvl5pPr marL="2743131" indent="-304792" algn="l" defTabSz="1219170" rtl="0" eaLnBrk="1" latinLnBrk="0" hangingPunct="1">
        <a:spcBef>
          <a:spcPct val="20000"/>
        </a:spcBef>
        <a:buClr>
          <a:schemeClr val="bg2">
            <a:lumMod val="50000"/>
          </a:schemeClr>
        </a:buClr>
        <a:buFont typeface="Arial" pitchFamily="34" charset="0"/>
        <a:buChar char="•"/>
        <a:defRPr sz="2133" kern="1200">
          <a:solidFill>
            <a:schemeClr val="tx1"/>
          </a:solidFill>
          <a:latin typeface="+mj-lt"/>
          <a:ea typeface="+mn-ea"/>
          <a:cs typeface="+mn-cs"/>
        </a:defRPr>
      </a:lvl5pPr>
      <a:lvl6pPr marL="3352716" indent="-304792" algn="l" defTabSz="1219170" rtl="0" eaLnBrk="1" latinLnBrk="0" hangingPunct="1">
        <a:spcBef>
          <a:spcPct val="20000"/>
        </a:spcBef>
        <a:buFont typeface="Courier New" pitchFamily="49" charset="0"/>
        <a:buChar char="o"/>
        <a:defRPr sz="2133" kern="1200">
          <a:solidFill>
            <a:schemeClr val="tx1">
              <a:lumMod val="50000"/>
              <a:lumOff val="50000"/>
            </a:schemeClr>
          </a:solidFill>
          <a:latin typeface="+mj-lt"/>
          <a:ea typeface="+mn-ea"/>
          <a:cs typeface="+mn-cs"/>
        </a:defRPr>
      </a:lvl6pPr>
      <a:lvl7pPr marL="3962301" indent="-304792" algn="l" defTabSz="1219170" rtl="0" eaLnBrk="1" latinLnBrk="0" hangingPunct="1">
        <a:spcBef>
          <a:spcPct val="20000"/>
        </a:spcBef>
        <a:buFont typeface="Arial" pitchFamily="34" charset="0"/>
        <a:buChar char="•"/>
        <a:defRPr sz="2133" kern="1200">
          <a:solidFill>
            <a:schemeClr val="tx1">
              <a:lumMod val="50000"/>
              <a:lumOff val="50000"/>
            </a:schemeClr>
          </a:solidFill>
          <a:latin typeface="+mj-lt"/>
          <a:ea typeface="+mn-ea"/>
          <a:cs typeface="+mn-cs"/>
        </a:defRPr>
      </a:lvl7pPr>
      <a:lvl8pPr marL="4571886" indent="-304792" algn="l" defTabSz="1219170" rtl="0" eaLnBrk="1" latinLnBrk="0" hangingPunct="1">
        <a:spcBef>
          <a:spcPct val="20000"/>
        </a:spcBef>
        <a:buFont typeface="Courier New" pitchFamily="49" charset="0"/>
        <a:buChar char="o"/>
        <a:defRPr sz="2133" kern="1200">
          <a:solidFill>
            <a:schemeClr val="tx1">
              <a:lumMod val="50000"/>
              <a:lumOff val="50000"/>
            </a:schemeClr>
          </a:solidFill>
          <a:latin typeface="+mj-lt"/>
          <a:ea typeface="+mn-ea"/>
          <a:cs typeface="+mn-cs"/>
        </a:defRPr>
      </a:lvl8pPr>
      <a:lvl9pPr marL="5181470" indent="-304792" algn="l" defTabSz="1219170" rtl="0" eaLnBrk="1" latinLnBrk="0" hangingPunct="1">
        <a:spcBef>
          <a:spcPct val="20000"/>
        </a:spcBef>
        <a:buFont typeface="Arial" pitchFamily="34" charset="0"/>
        <a:buChar char="•"/>
        <a:defRPr sz="2133" kern="1200">
          <a:solidFill>
            <a:schemeClr val="tx1">
              <a:lumMod val="50000"/>
              <a:lumOff val="50000"/>
            </a:schemeClr>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30.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80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41.png"/><Relationship Id="rId5" Type="http://schemas.openxmlformats.org/officeDocument/2006/relationships/image" Target="../media/image630.png"/><Relationship Id="rId4" Type="http://schemas.openxmlformats.org/officeDocument/2006/relationships/image" Target="../media/image58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4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21.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79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4.xml"/><Relationship Id="rId1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customXml" Target="../ink/ink1.xml"/><Relationship Id="rId12" Type="http://schemas.openxmlformats.org/officeDocument/2006/relationships/image" Target="../media/image23.png"/><Relationship Id="rId17" Type="http://schemas.openxmlformats.org/officeDocument/2006/relationships/customXml" Target="../ink/ink6.xml"/><Relationship Id="rId2" Type="http://schemas.openxmlformats.org/officeDocument/2006/relationships/notesSlide" Target="../notesSlides/notesSlide8.xml"/><Relationship Id="rId16"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customXml" Target="../ink/ink3.xml"/><Relationship Id="rId5" Type="http://schemas.openxmlformats.org/officeDocument/2006/relationships/image" Target="../media/image8.png"/><Relationship Id="rId15" Type="http://schemas.openxmlformats.org/officeDocument/2006/relationships/customXml" Target="../ink/ink5.xml"/><Relationship Id="rId10" Type="http://schemas.openxmlformats.org/officeDocument/2006/relationships/image" Target="../media/image22.png"/><Relationship Id="rId4" Type="http://schemas.openxmlformats.org/officeDocument/2006/relationships/image" Target="../media/image7.emf"/><Relationship Id="rId9" Type="http://schemas.openxmlformats.org/officeDocument/2006/relationships/customXml" Target="../ink/ink2.xml"/><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41D95-0E72-54BA-3553-40231FB687E6}"/>
              </a:ext>
            </a:extLst>
          </p:cNvPr>
          <p:cNvSpPr>
            <a:spLocks noGrp="1"/>
          </p:cNvSpPr>
          <p:nvPr>
            <p:ph type="ctrTitle"/>
          </p:nvPr>
        </p:nvSpPr>
        <p:spPr>
          <a:xfrm>
            <a:off x="1030704" y="557049"/>
            <a:ext cx="10145296" cy="2695817"/>
          </a:xfrm>
          <a:prstGeom prst="rect">
            <a:avLst/>
          </a:prstGeom>
        </p:spPr>
        <p:txBody>
          <a:bodyPr/>
          <a:lstStyle/>
          <a:p>
            <a:pPr>
              <a:lnSpc>
                <a:spcPct val="90000"/>
              </a:lnSpc>
            </a:pPr>
            <a:r>
              <a:rPr kumimoji="1" lang="en-US" altLang="zh-CN" b="1" dirty="0">
                <a:latin typeface="Arial" panose="020B0604020202020204" pitchFamily="34" charset="0"/>
                <a:cs typeface="Arial" panose="020B0604020202020204" pitchFamily="34" charset="0"/>
              </a:rPr>
              <a:t>Does dockless bike-sharing create a competition for losers?</a:t>
            </a:r>
            <a:endParaRPr kumimoji="1" lang="zh-CN" altLang="en-US" dirty="0"/>
          </a:p>
        </p:txBody>
      </p:sp>
      <p:sp>
        <p:nvSpPr>
          <p:cNvPr id="8" name="文本占位符 7">
            <a:extLst>
              <a:ext uri="{FF2B5EF4-FFF2-40B4-BE49-F238E27FC236}">
                <a16:creationId xmlns:a16="http://schemas.microsoft.com/office/drawing/2014/main" id="{2BA7EC21-C18F-215E-2291-EC8584F895AD}"/>
              </a:ext>
            </a:extLst>
          </p:cNvPr>
          <p:cNvSpPr>
            <a:spLocks noGrp="1"/>
          </p:cNvSpPr>
          <p:nvPr>
            <p:ph type="body" sz="quarter" idx="11"/>
          </p:nvPr>
        </p:nvSpPr>
        <p:spPr>
          <a:prstGeom prst="rect">
            <a:avLst/>
          </a:prstGeom>
        </p:spPr>
        <p:txBody>
          <a:bodyPr/>
          <a:lstStyle/>
          <a:p>
            <a:r>
              <a:rPr lang="en-US" altLang="zh-CN" sz="1600" i="1" dirty="0">
                <a:latin typeface="+mj-lt"/>
              </a:rPr>
              <a:t>A joint work with Kenan Zhang</a:t>
            </a:r>
            <a:r>
              <a:rPr lang="en-US" altLang="zh-CN" dirty="0">
                <a:latin typeface="+mj-lt"/>
              </a:rPr>
              <a:t>, Marco Nie. </a:t>
            </a:r>
            <a:r>
              <a:rPr lang="en-US" altLang="zh-CN" dirty="0"/>
              <a:t>Presented at ITEA 2025</a:t>
            </a:r>
          </a:p>
        </p:txBody>
      </p:sp>
      <p:sp>
        <p:nvSpPr>
          <p:cNvPr id="6" name="副标题 5">
            <a:extLst>
              <a:ext uri="{FF2B5EF4-FFF2-40B4-BE49-F238E27FC236}">
                <a16:creationId xmlns:a16="http://schemas.microsoft.com/office/drawing/2014/main" id="{2EB9FEA5-371E-9D59-8C2E-69AFF7DD7B46}"/>
              </a:ext>
            </a:extLst>
          </p:cNvPr>
          <p:cNvSpPr>
            <a:spLocks noGrp="1"/>
          </p:cNvSpPr>
          <p:nvPr>
            <p:ph type="subTitle" idx="1"/>
          </p:nvPr>
        </p:nvSpPr>
        <p:spPr>
          <a:xfrm>
            <a:off x="1030703" y="3815316"/>
            <a:ext cx="10415625" cy="1026191"/>
          </a:xfrm>
          <a:prstGeom prst="rect">
            <a:avLst/>
          </a:prstGeom>
        </p:spPr>
        <p:txBody>
          <a:bodyPr>
            <a:normAutofit/>
          </a:bodyPr>
          <a:lstStyle/>
          <a:p>
            <a:pPr>
              <a:spcAft>
                <a:spcPts val="600"/>
              </a:spcAft>
            </a:pPr>
            <a:r>
              <a:rPr lang="en-US" altLang="zh-CN" sz="3200" dirty="0"/>
              <a:t>Hongyu Zheng</a:t>
            </a:r>
            <a:r>
              <a:rPr lang="zh-CN" altLang="en-US" sz="3200" dirty="0"/>
              <a:t> </a:t>
            </a:r>
            <a:endParaRPr lang="en-US" altLang="zh-CN" sz="3200" dirty="0"/>
          </a:p>
          <a:p>
            <a:pPr>
              <a:spcAft>
                <a:spcPts val="600"/>
              </a:spcAft>
            </a:pPr>
            <a:r>
              <a:rPr lang="en-US" altLang="zh-CN" sz="2400" dirty="0"/>
              <a:t>Assistant Professor of Industrial &amp; Systems Engineering</a:t>
            </a:r>
            <a:endParaRPr lang="en-US" altLang="zh-CN" sz="3600" dirty="0"/>
          </a:p>
        </p:txBody>
      </p:sp>
    </p:spTree>
    <p:extLst>
      <p:ext uri="{BB962C8B-B14F-4D97-AF65-F5344CB8AC3E}">
        <p14:creationId xmlns:p14="http://schemas.microsoft.com/office/powerpoint/2010/main" val="4272546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59BF9-84D8-7DF9-9B21-3E0F3E7B68A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DD4E90-3AAB-26F0-1125-8EF095CAA330}"/>
                  </a:ext>
                </a:extLst>
              </p:cNvPr>
              <p:cNvSpPr>
                <a:spLocks noGrp="1"/>
              </p:cNvSpPr>
              <p:nvPr>
                <p:ph idx="1"/>
              </p:nvPr>
            </p:nvSpPr>
            <p:spPr>
              <a:xfrm>
                <a:off x="7473523" y="3544383"/>
                <a:ext cx="4718477" cy="2375245"/>
              </a:xfrm>
            </p:spPr>
            <p:txBody>
              <a:bodyPr/>
              <a:lstStyle/>
              <a:p>
                <a:pPr marL="284400" indent="-284400"/>
                <a:r>
                  <a:rPr kumimoji="1" lang="en-US" altLang="zh-CN" sz="2000" dirty="0"/>
                  <a:t>A</a:t>
                </a:r>
                <a:r>
                  <a:rPr kumimoji="1" lang="en-US" sz="2000" dirty="0"/>
                  <a:t>ccess time</a:t>
                </a:r>
                <a:r>
                  <a:rPr kumimoji="1" lang="en-US" altLang="zh-CN" sz="2000" dirty="0"/>
                  <a:t>:</a:t>
                </a:r>
                <a:r>
                  <a:rPr kumimoji="1" lang="en-US" sz="2000" dirty="0"/>
                  <a:t> a random traveler’s average distance to the nearest unique location</a:t>
                </a:r>
              </a:p>
              <a:p>
                <a:pPr marL="0" lvl="0" indent="0" algn="ctr">
                  <a:spcBef>
                    <a:spcPts val="0"/>
                  </a:spcBef>
                  <a:buClrTx/>
                  <a:buNone/>
                </a:pPr>
                <a14:m>
                  <m:oMath xmlns:m="http://schemas.openxmlformats.org/officeDocument/2006/math">
                    <m:r>
                      <a:rPr lang="en-US" altLang="zh-CN" sz="2000" b="0" i="1">
                        <a:solidFill>
                          <a:srgbClr val="342F2E"/>
                        </a:solidFill>
                        <a:latin typeface="Cambria Math" panose="02040503050406030204" pitchFamily="18" charset="0"/>
                      </a:rPr>
                      <m:t>𝑎</m:t>
                    </m:r>
                    <m:r>
                      <a:rPr lang="en-US" altLang="zh-CN" sz="2000" b="0" i="1">
                        <a:solidFill>
                          <a:srgbClr val="342F2E"/>
                        </a:solidFill>
                        <a:latin typeface="Cambria Math" panose="02040503050406030204" pitchFamily="18" charset="0"/>
                      </a:rPr>
                      <m:t>=</m:t>
                    </m:r>
                    <m:f>
                      <m:fPr>
                        <m:ctrlPr>
                          <a:rPr lang="zh-CN" altLang="zh-CN" sz="2000" b="0" i="1">
                            <a:solidFill>
                              <a:srgbClr val="342F2E"/>
                            </a:solidFill>
                            <a:latin typeface="Cambria Math" panose="02040503050406030204" pitchFamily="18" charset="0"/>
                          </a:rPr>
                        </m:ctrlPr>
                      </m:fPr>
                      <m:num>
                        <m:r>
                          <a:rPr lang="en-US" altLang="zh-CN" sz="2000" b="0" i="1">
                            <a:solidFill>
                              <a:srgbClr val="342F2E"/>
                            </a:solidFill>
                            <a:latin typeface="Cambria Math" panose="02040503050406030204" pitchFamily="18" charset="0"/>
                          </a:rPr>
                          <m:t>𝛿</m:t>
                        </m:r>
                      </m:num>
                      <m:den>
                        <m:sSub>
                          <m:sSubPr>
                            <m:ctrlPr>
                              <a:rPr lang="zh-CN" altLang="zh-CN" sz="2000" b="0" i="1">
                                <a:solidFill>
                                  <a:srgbClr val="342F2E"/>
                                </a:solidFill>
                                <a:latin typeface="Cambria Math" panose="02040503050406030204" pitchFamily="18" charset="0"/>
                              </a:rPr>
                            </m:ctrlPr>
                          </m:sSubPr>
                          <m:e>
                            <m:r>
                              <a:rPr lang="en-US" altLang="zh-CN" sz="2000" b="0" i="1">
                                <a:solidFill>
                                  <a:srgbClr val="342F2E"/>
                                </a:solidFill>
                                <a:latin typeface="Cambria Math" panose="02040503050406030204" pitchFamily="18" charset="0"/>
                              </a:rPr>
                              <m:t>𝑣</m:t>
                            </m:r>
                          </m:e>
                          <m:sub>
                            <m:r>
                              <a:rPr lang="en-US" altLang="zh-CN" sz="2000" b="0" i="1">
                                <a:solidFill>
                                  <a:srgbClr val="342F2E"/>
                                </a:solidFill>
                                <a:latin typeface="Cambria Math" panose="02040503050406030204" pitchFamily="18" charset="0"/>
                              </a:rPr>
                              <m:t>𝑤</m:t>
                            </m:r>
                          </m:sub>
                        </m:sSub>
                      </m:den>
                    </m:f>
                    <m:rad>
                      <m:radPr>
                        <m:degHide m:val="on"/>
                        <m:ctrlPr>
                          <a:rPr lang="zh-CN" altLang="zh-CN" sz="2000" b="0" i="1">
                            <a:solidFill>
                              <a:srgbClr val="342F2E"/>
                            </a:solidFill>
                            <a:latin typeface="Cambria Math" panose="02040503050406030204" pitchFamily="18" charset="0"/>
                          </a:rPr>
                        </m:ctrlPr>
                      </m:radPr>
                      <m:deg/>
                      <m:e>
                        <m:f>
                          <m:fPr>
                            <m:ctrlPr>
                              <a:rPr lang="zh-CN" altLang="zh-CN" sz="2000" b="0" i="1">
                                <a:solidFill>
                                  <a:srgbClr val="342F2E"/>
                                </a:solidFill>
                                <a:latin typeface="Cambria Math" panose="02040503050406030204" pitchFamily="18" charset="0"/>
                              </a:rPr>
                            </m:ctrlPr>
                          </m:fPr>
                          <m:num>
                            <m:r>
                              <a:rPr lang="en-US" altLang="zh-CN" sz="2000" b="0" i="1">
                                <a:solidFill>
                                  <a:srgbClr val="342F2E"/>
                                </a:solidFill>
                                <a:latin typeface="Cambria Math" panose="02040503050406030204" pitchFamily="18" charset="0"/>
                              </a:rPr>
                              <m:t>𝐴</m:t>
                            </m:r>
                          </m:num>
                          <m:den>
                            <m:acc>
                              <m:accPr>
                                <m:chr m:val="̃"/>
                                <m:ctrlPr>
                                  <a:rPr lang="zh-CN" altLang="zh-CN" sz="2000" b="0" i="1">
                                    <a:solidFill>
                                      <a:srgbClr val="342F2E"/>
                                    </a:solidFill>
                                    <a:latin typeface="Cambria Math" panose="02040503050406030204" pitchFamily="18" charset="0"/>
                                  </a:rPr>
                                </m:ctrlPr>
                              </m:accPr>
                              <m:e>
                                <m:r>
                                  <a:rPr lang="en-US" altLang="zh-CN" sz="2000" b="0" i="1">
                                    <a:solidFill>
                                      <a:srgbClr val="342F2E"/>
                                    </a:solidFill>
                                    <a:latin typeface="Cambria Math" panose="02040503050406030204" pitchFamily="18" charset="0"/>
                                  </a:rPr>
                                  <m:t>𝑛</m:t>
                                </m:r>
                              </m:e>
                            </m:acc>
                          </m:den>
                        </m:f>
                      </m:e>
                    </m:rad>
                  </m:oMath>
                </a14:m>
                <a:r>
                  <a:rPr lang="zh-CN" altLang="zh-CN" sz="2000" b="0" dirty="0">
                    <a:solidFill>
                      <a:srgbClr val="342F2E"/>
                    </a:solidFill>
                  </a:rPr>
                  <a:t> </a:t>
                </a:r>
                <a:endParaRPr lang="en-US" altLang="zh-CN" sz="2000" b="0" dirty="0">
                  <a:solidFill>
                    <a:srgbClr val="342F2E"/>
                  </a:solidFill>
                </a:endParaRPr>
              </a:p>
              <a:p>
                <a:pPr lvl="1">
                  <a:buClr>
                    <a:srgbClr val="342F2E"/>
                  </a:buClr>
                  <a:defRPr/>
                </a:pPr>
                <a14:m>
                  <m:oMath xmlns:m="http://schemas.openxmlformats.org/officeDocument/2006/math">
                    <m:r>
                      <m:rPr>
                        <m:sty m:val="p"/>
                      </m:rPr>
                      <a:rPr lang="en-US" altLang="zh-CN" sz="1600" b="0" i="0" smtClean="0">
                        <a:latin typeface="Cambria Math" panose="02040503050406030204" pitchFamily="18" charset="0"/>
                      </a:rPr>
                      <m:t>δ</m:t>
                    </m:r>
                  </m:oMath>
                </a14:m>
                <a:r>
                  <a:rPr lang="en-US" altLang="zh-CN" sz="1600" dirty="0">
                    <a:latin typeface="Cambria Math" panose="02040503050406030204" pitchFamily="18" charset="0"/>
                  </a:rPr>
                  <a:t>: determined by the geometry of the city </a:t>
                </a:r>
              </a:p>
              <a:p>
                <a:pPr marL="284400" indent="-284400"/>
                <a:endParaRPr kumimoji="1" lang="en-US" sz="2000" dirty="0"/>
              </a:p>
            </p:txBody>
          </p:sp>
        </mc:Choice>
        <mc:Fallback xmlns="">
          <p:sp>
            <p:nvSpPr>
              <p:cNvPr id="3" name="Content Placeholder 2">
                <a:extLst>
                  <a:ext uri="{FF2B5EF4-FFF2-40B4-BE49-F238E27FC236}">
                    <a16:creationId xmlns:a16="http://schemas.microsoft.com/office/drawing/2014/main" id="{31DD4E90-3AAB-26F0-1125-8EF095CAA330}"/>
                  </a:ext>
                </a:extLst>
              </p:cNvPr>
              <p:cNvSpPr>
                <a:spLocks noGrp="1" noRot="1" noChangeAspect="1" noMove="1" noResize="1" noEditPoints="1" noAdjustHandles="1" noChangeArrowheads="1" noChangeShapeType="1" noTextEdit="1"/>
              </p:cNvSpPr>
              <p:nvPr>
                <p:ph idx="1"/>
              </p:nvPr>
            </p:nvSpPr>
            <p:spPr>
              <a:xfrm>
                <a:off x="7473523" y="3544383"/>
                <a:ext cx="4718477" cy="2375245"/>
              </a:xfrm>
              <a:blipFill>
                <a:blip r:embed="rId3"/>
                <a:stretch>
                  <a:fillRect l="-1163" t="-102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86C8CDD-2294-28B6-1F47-343CC50A9D4D}"/>
              </a:ext>
            </a:extLst>
          </p:cNvPr>
          <p:cNvSpPr>
            <a:spLocks noGrp="1"/>
          </p:cNvSpPr>
          <p:nvPr>
            <p:ph type="title"/>
          </p:nvPr>
        </p:nvSpPr>
        <p:spPr/>
        <p:txBody>
          <a:bodyPr/>
          <a:lstStyle/>
          <a:p>
            <a:r>
              <a:rPr lang="en-US" altLang="zh-CN" dirty="0"/>
              <a:t>Supply: access</a:t>
            </a:r>
            <a:r>
              <a:rPr lang="zh-CN" altLang="en-US" dirty="0"/>
              <a:t> </a:t>
            </a:r>
            <a:r>
              <a:rPr lang="en-US" altLang="zh-CN" dirty="0"/>
              <a:t>time</a:t>
            </a:r>
            <a:endParaRPr lang="en-US" dirty="0"/>
          </a:p>
        </p:txBody>
      </p:sp>
      <p:grpSp>
        <p:nvGrpSpPr>
          <p:cNvPr id="13" name="Graphic 117" descr="Man outline">
            <a:extLst>
              <a:ext uri="{FF2B5EF4-FFF2-40B4-BE49-F238E27FC236}">
                <a16:creationId xmlns:a16="http://schemas.microsoft.com/office/drawing/2014/main" id="{0D2F315D-DB27-53E5-91F9-A3EF630BAE99}"/>
              </a:ext>
            </a:extLst>
          </p:cNvPr>
          <p:cNvGrpSpPr/>
          <p:nvPr/>
        </p:nvGrpSpPr>
        <p:grpSpPr>
          <a:xfrm>
            <a:off x="3430663" y="3071266"/>
            <a:ext cx="202626" cy="505260"/>
            <a:chOff x="4100196" y="2187614"/>
            <a:chExt cx="212113" cy="502418"/>
          </a:xfrm>
          <a:solidFill>
            <a:srgbClr val="000000"/>
          </a:solidFill>
        </p:grpSpPr>
        <p:sp>
          <p:nvSpPr>
            <p:cNvPr id="99" name="Freeform: Shape 98">
              <a:extLst>
                <a:ext uri="{FF2B5EF4-FFF2-40B4-BE49-F238E27FC236}">
                  <a16:creationId xmlns:a16="http://schemas.microsoft.com/office/drawing/2014/main" id="{532660A2-0533-184D-428B-FD6DE914646C}"/>
                </a:ext>
              </a:extLst>
            </p:cNvPr>
            <p:cNvSpPr/>
            <p:nvPr/>
          </p:nvSpPr>
          <p:spPr>
            <a:xfrm>
              <a:off x="4150439" y="2360669"/>
              <a:ext cx="111648" cy="329363"/>
            </a:xfrm>
            <a:custGeom>
              <a:avLst/>
              <a:gdLst>
                <a:gd name="connsiteX0" fmla="*/ 104844 w 111648"/>
                <a:gd name="connsiteY0" fmla="*/ 0 h 329363"/>
                <a:gd name="connsiteX1" fmla="*/ 104844 w 111648"/>
                <a:gd name="connsiteY1" fmla="*/ 0 h 329363"/>
                <a:gd name="connsiteX2" fmla="*/ 99261 w 111648"/>
                <a:gd name="connsiteY2" fmla="*/ 5582 h 329363"/>
                <a:gd name="connsiteX3" fmla="*/ 100484 w 111648"/>
                <a:gd name="connsiteY3" fmla="*/ 318198 h 329363"/>
                <a:gd name="connsiteX4" fmla="*/ 61407 w 111648"/>
                <a:gd name="connsiteY4" fmla="*/ 318198 h 329363"/>
                <a:gd name="connsiteX5" fmla="*/ 61407 w 111648"/>
                <a:gd name="connsiteY5" fmla="*/ 128396 h 329363"/>
                <a:gd name="connsiteX6" fmla="*/ 50242 w 111648"/>
                <a:gd name="connsiteY6" fmla="*/ 128396 h 329363"/>
                <a:gd name="connsiteX7" fmla="*/ 50242 w 111648"/>
                <a:gd name="connsiteY7" fmla="*/ 318198 h 329363"/>
                <a:gd name="connsiteX8" fmla="*/ 11165 w 111648"/>
                <a:gd name="connsiteY8" fmla="*/ 318198 h 329363"/>
                <a:gd name="connsiteX9" fmla="*/ 11165 w 111648"/>
                <a:gd name="connsiteY9" fmla="*/ 5582 h 329363"/>
                <a:gd name="connsiteX10" fmla="*/ 5582 w 111648"/>
                <a:gd name="connsiteY10" fmla="*/ 0 h 329363"/>
                <a:gd name="connsiteX11" fmla="*/ 0 w 111648"/>
                <a:gd name="connsiteY11" fmla="*/ 5582 h 329363"/>
                <a:gd name="connsiteX12" fmla="*/ 0 w 111648"/>
                <a:gd name="connsiteY12" fmla="*/ 329363 h 329363"/>
                <a:gd name="connsiteX13" fmla="*/ 111649 w 111648"/>
                <a:gd name="connsiteY13" fmla="*/ 329363 h 329363"/>
                <a:gd name="connsiteX14" fmla="*/ 110404 w 111648"/>
                <a:gd name="connsiteY14" fmla="*/ 5582 h 329363"/>
                <a:gd name="connsiteX15" fmla="*/ 104844 w 111648"/>
                <a:gd name="connsiteY15" fmla="*/ 0 h 32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648" h="329363">
                  <a:moveTo>
                    <a:pt x="104844" y="0"/>
                  </a:moveTo>
                  <a:lnTo>
                    <a:pt x="104844" y="0"/>
                  </a:lnTo>
                  <a:cubicBezTo>
                    <a:pt x="101760" y="0"/>
                    <a:pt x="99261" y="2499"/>
                    <a:pt x="99261" y="5582"/>
                  </a:cubicBezTo>
                  <a:lnTo>
                    <a:pt x="100484" y="318198"/>
                  </a:lnTo>
                  <a:lnTo>
                    <a:pt x="61407" y="318198"/>
                  </a:lnTo>
                  <a:lnTo>
                    <a:pt x="61407" y="128396"/>
                  </a:lnTo>
                  <a:lnTo>
                    <a:pt x="50242" y="128396"/>
                  </a:lnTo>
                  <a:lnTo>
                    <a:pt x="50242" y="318198"/>
                  </a:lnTo>
                  <a:lnTo>
                    <a:pt x="11165" y="318198"/>
                  </a:lnTo>
                  <a:lnTo>
                    <a:pt x="11165" y="5582"/>
                  </a:lnTo>
                  <a:cubicBezTo>
                    <a:pt x="11165" y="2499"/>
                    <a:pt x="8666" y="0"/>
                    <a:pt x="5582" y="0"/>
                  </a:cubicBezTo>
                  <a:cubicBezTo>
                    <a:pt x="2499" y="0"/>
                    <a:pt x="0" y="2499"/>
                    <a:pt x="0" y="5582"/>
                  </a:cubicBezTo>
                  <a:lnTo>
                    <a:pt x="0" y="329363"/>
                  </a:lnTo>
                  <a:lnTo>
                    <a:pt x="111649" y="329363"/>
                  </a:lnTo>
                  <a:lnTo>
                    <a:pt x="110404" y="5582"/>
                  </a:lnTo>
                  <a:cubicBezTo>
                    <a:pt x="110404" y="2508"/>
                    <a:pt x="107918" y="12"/>
                    <a:pt x="104844" y="0"/>
                  </a:cubicBezTo>
                  <a:close/>
                </a:path>
              </a:pathLst>
            </a:custGeom>
            <a:solidFill>
              <a:schemeClr val="tx2"/>
            </a:solidFill>
            <a:ln w="5556" cap="flat">
              <a:noFill/>
              <a:prstDash val="solid"/>
              <a:miter/>
            </a:ln>
          </p:spPr>
          <p:txBody>
            <a:bodyPr rtlCol="0" anchor="ctr"/>
            <a:lstStyle/>
            <a:p>
              <a:pPr defTabSz="1219170"/>
              <a:endParaRPr lang="en-US" sz="2400">
                <a:solidFill>
                  <a:srgbClr val="342F2E"/>
                </a:solidFill>
                <a:latin typeface="Arial"/>
              </a:endParaRPr>
            </a:p>
          </p:txBody>
        </p:sp>
        <p:sp>
          <p:nvSpPr>
            <p:cNvPr id="100" name="Freeform: Shape 99">
              <a:extLst>
                <a:ext uri="{FF2B5EF4-FFF2-40B4-BE49-F238E27FC236}">
                  <a16:creationId xmlns:a16="http://schemas.microsoft.com/office/drawing/2014/main" id="{2F1EE370-FF24-161B-7D74-2B631849D8C3}"/>
                </a:ext>
              </a:extLst>
            </p:cNvPr>
            <p:cNvSpPr/>
            <p:nvPr/>
          </p:nvSpPr>
          <p:spPr>
            <a:xfrm>
              <a:off x="4161604" y="2187614"/>
              <a:ext cx="89318" cy="89318"/>
            </a:xfrm>
            <a:custGeom>
              <a:avLst/>
              <a:gdLst>
                <a:gd name="connsiteX0" fmla="*/ 44659 w 89318"/>
                <a:gd name="connsiteY0" fmla="*/ 89319 h 89318"/>
                <a:gd name="connsiteX1" fmla="*/ 89319 w 89318"/>
                <a:gd name="connsiteY1" fmla="*/ 44659 h 89318"/>
                <a:gd name="connsiteX2" fmla="*/ 44659 w 89318"/>
                <a:gd name="connsiteY2" fmla="*/ 0 h 89318"/>
                <a:gd name="connsiteX3" fmla="*/ 0 w 89318"/>
                <a:gd name="connsiteY3" fmla="*/ 44659 h 89318"/>
                <a:gd name="connsiteX4" fmla="*/ 44659 w 89318"/>
                <a:gd name="connsiteY4" fmla="*/ 89319 h 89318"/>
                <a:gd name="connsiteX5" fmla="*/ 44659 w 89318"/>
                <a:gd name="connsiteY5" fmla="*/ 11165 h 89318"/>
                <a:gd name="connsiteX6" fmla="*/ 78154 w 89318"/>
                <a:gd name="connsiteY6" fmla="*/ 44659 h 89318"/>
                <a:gd name="connsiteX7" fmla="*/ 44659 w 89318"/>
                <a:gd name="connsiteY7" fmla="*/ 78154 h 89318"/>
                <a:gd name="connsiteX8" fmla="*/ 11165 w 89318"/>
                <a:gd name="connsiteY8" fmla="*/ 44659 h 89318"/>
                <a:gd name="connsiteX9" fmla="*/ 44659 w 89318"/>
                <a:gd name="connsiteY9" fmla="*/ 11165 h 8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 h="89318">
                  <a:moveTo>
                    <a:pt x="44659" y="89319"/>
                  </a:moveTo>
                  <a:cubicBezTo>
                    <a:pt x="69324" y="89319"/>
                    <a:pt x="89319" y="69324"/>
                    <a:pt x="89319" y="44659"/>
                  </a:cubicBezTo>
                  <a:cubicBezTo>
                    <a:pt x="89319" y="19995"/>
                    <a:pt x="69324" y="0"/>
                    <a:pt x="44659" y="0"/>
                  </a:cubicBezTo>
                  <a:cubicBezTo>
                    <a:pt x="19995" y="0"/>
                    <a:pt x="0" y="19995"/>
                    <a:pt x="0" y="44659"/>
                  </a:cubicBezTo>
                  <a:cubicBezTo>
                    <a:pt x="28" y="69313"/>
                    <a:pt x="20006" y="89291"/>
                    <a:pt x="44659" y="89319"/>
                  </a:cubicBezTo>
                  <a:close/>
                  <a:moveTo>
                    <a:pt x="44659" y="11165"/>
                  </a:moveTo>
                  <a:cubicBezTo>
                    <a:pt x="63158" y="11165"/>
                    <a:pt x="78154" y="26161"/>
                    <a:pt x="78154" y="44659"/>
                  </a:cubicBezTo>
                  <a:cubicBezTo>
                    <a:pt x="78154" y="63158"/>
                    <a:pt x="63158" y="78154"/>
                    <a:pt x="44659" y="78154"/>
                  </a:cubicBezTo>
                  <a:cubicBezTo>
                    <a:pt x="26161" y="78154"/>
                    <a:pt x="11165" y="63158"/>
                    <a:pt x="11165" y="44659"/>
                  </a:cubicBezTo>
                  <a:cubicBezTo>
                    <a:pt x="11183" y="26169"/>
                    <a:pt x="26169" y="11183"/>
                    <a:pt x="44659" y="11165"/>
                  </a:cubicBezTo>
                  <a:close/>
                </a:path>
              </a:pathLst>
            </a:custGeom>
            <a:solidFill>
              <a:srgbClr val="000000"/>
            </a:solidFill>
            <a:ln w="5556" cap="flat">
              <a:noFill/>
              <a:prstDash val="solid"/>
              <a:miter/>
            </a:ln>
          </p:spPr>
          <p:txBody>
            <a:bodyPr rtlCol="0" anchor="ctr"/>
            <a:lstStyle/>
            <a:p>
              <a:pPr defTabSz="1219170"/>
              <a:endParaRPr lang="en-US" sz="2400">
                <a:solidFill>
                  <a:srgbClr val="342F2E"/>
                </a:solidFill>
                <a:latin typeface="Arial"/>
              </a:endParaRPr>
            </a:p>
          </p:txBody>
        </p:sp>
        <p:sp>
          <p:nvSpPr>
            <p:cNvPr id="101" name="Freeform: Shape 100">
              <a:extLst>
                <a:ext uri="{FF2B5EF4-FFF2-40B4-BE49-F238E27FC236}">
                  <a16:creationId xmlns:a16="http://schemas.microsoft.com/office/drawing/2014/main" id="{187DF90D-C1D7-BBE9-3017-338E4F502C6B}"/>
                </a:ext>
              </a:extLst>
            </p:cNvPr>
            <p:cNvSpPr/>
            <p:nvPr/>
          </p:nvSpPr>
          <p:spPr>
            <a:xfrm>
              <a:off x="4100196" y="2288097"/>
              <a:ext cx="212113" cy="206550"/>
            </a:xfrm>
            <a:custGeom>
              <a:avLst/>
              <a:gdLst>
                <a:gd name="connsiteX0" fmla="*/ 211893 w 212113"/>
                <a:gd name="connsiteY0" fmla="*/ 177209 h 206550"/>
                <a:gd name="connsiteX1" fmla="*/ 194347 w 212113"/>
                <a:gd name="connsiteY1" fmla="*/ 52816 h 206550"/>
                <a:gd name="connsiteX2" fmla="*/ 190618 w 212113"/>
                <a:gd name="connsiteY2" fmla="*/ 40791 h 206550"/>
                <a:gd name="connsiteX3" fmla="*/ 186242 w 212113"/>
                <a:gd name="connsiteY3" fmla="*/ 34439 h 206550"/>
                <a:gd name="connsiteX4" fmla="*/ 141666 w 212113"/>
                <a:gd name="connsiteY4" fmla="*/ 5862 h 206550"/>
                <a:gd name="connsiteX5" fmla="*/ 106625 w 212113"/>
                <a:gd name="connsiteY5" fmla="*/ 1 h 206550"/>
                <a:gd name="connsiteX6" fmla="*/ 105475 w 212113"/>
                <a:gd name="connsiteY6" fmla="*/ 1 h 206550"/>
                <a:gd name="connsiteX7" fmla="*/ 70535 w 212113"/>
                <a:gd name="connsiteY7" fmla="*/ 5834 h 206550"/>
                <a:gd name="connsiteX8" fmla="*/ 25680 w 212113"/>
                <a:gd name="connsiteY8" fmla="*/ 34684 h 206550"/>
                <a:gd name="connsiteX9" fmla="*/ 21521 w 212113"/>
                <a:gd name="connsiteY9" fmla="*/ 40791 h 206550"/>
                <a:gd name="connsiteX10" fmla="*/ 17792 w 212113"/>
                <a:gd name="connsiteY10" fmla="*/ 52822 h 206550"/>
                <a:gd name="connsiteX11" fmla="*/ 213 w 212113"/>
                <a:gd name="connsiteY11" fmla="*/ 177466 h 206550"/>
                <a:gd name="connsiteX12" fmla="*/ 14521 w 212113"/>
                <a:gd name="connsiteY12" fmla="*/ 206104 h 206550"/>
                <a:gd name="connsiteX13" fmla="*/ 16703 w 212113"/>
                <a:gd name="connsiteY13" fmla="*/ 206550 h 206550"/>
                <a:gd name="connsiteX14" fmla="*/ 22286 w 212113"/>
                <a:gd name="connsiteY14" fmla="*/ 200969 h 206550"/>
                <a:gd name="connsiteX15" fmla="*/ 18892 w 212113"/>
                <a:gd name="connsiteY15" fmla="*/ 195832 h 206550"/>
                <a:gd name="connsiteX16" fmla="*/ 11300 w 212113"/>
                <a:gd name="connsiteY16" fmla="*/ 178767 h 206550"/>
                <a:gd name="connsiteX17" fmla="*/ 28840 w 212113"/>
                <a:gd name="connsiteY17" fmla="*/ 54385 h 206550"/>
                <a:gd name="connsiteX18" fmla="*/ 31307 w 212113"/>
                <a:gd name="connsiteY18" fmla="*/ 46156 h 206550"/>
                <a:gd name="connsiteX19" fmla="*/ 34037 w 212113"/>
                <a:gd name="connsiteY19" fmla="*/ 42075 h 206550"/>
                <a:gd name="connsiteX20" fmla="*/ 74163 w 212113"/>
                <a:gd name="connsiteY20" fmla="*/ 16396 h 206550"/>
                <a:gd name="connsiteX21" fmla="*/ 104911 w 212113"/>
                <a:gd name="connsiteY21" fmla="*/ 11165 h 206550"/>
                <a:gd name="connsiteX22" fmla="*/ 105470 w 212113"/>
                <a:gd name="connsiteY22" fmla="*/ 11165 h 206550"/>
                <a:gd name="connsiteX23" fmla="*/ 106067 w 212113"/>
                <a:gd name="connsiteY23" fmla="*/ 11043 h 206550"/>
                <a:gd name="connsiteX24" fmla="*/ 106670 w 212113"/>
                <a:gd name="connsiteY24" fmla="*/ 11165 h 206550"/>
                <a:gd name="connsiteX25" fmla="*/ 106703 w 212113"/>
                <a:gd name="connsiteY25" fmla="*/ 11165 h 206550"/>
                <a:gd name="connsiteX26" fmla="*/ 138054 w 212113"/>
                <a:gd name="connsiteY26" fmla="*/ 16430 h 206550"/>
                <a:gd name="connsiteX27" fmla="*/ 177885 w 212113"/>
                <a:gd name="connsiteY27" fmla="*/ 41830 h 206550"/>
                <a:gd name="connsiteX28" fmla="*/ 180827 w 212113"/>
                <a:gd name="connsiteY28" fmla="*/ 46156 h 206550"/>
                <a:gd name="connsiteX29" fmla="*/ 183294 w 212113"/>
                <a:gd name="connsiteY29" fmla="*/ 54379 h 206550"/>
                <a:gd name="connsiteX30" fmla="*/ 200806 w 212113"/>
                <a:gd name="connsiteY30" fmla="*/ 178510 h 206550"/>
                <a:gd name="connsiteX31" fmla="*/ 193242 w 212113"/>
                <a:gd name="connsiteY31" fmla="*/ 195815 h 206550"/>
                <a:gd name="connsiteX32" fmla="*/ 190237 w 212113"/>
                <a:gd name="connsiteY32" fmla="*/ 203116 h 206550"/>
                <a:gd name="connsiteX33" fmla="*/ 195430 w 212113"/>
                <a:gd name="connsiteY33" fmla="*/ 206550 h 206550"/>
                <a:gd name="connsiteX34" fmla="*/ 197613 w 212113"/>
                <a:gd name="connsiteY34" fmla="*/ 206104 h 206550"/>
                <a:gd name="connsiteX35" fmla="*/ 211893 w 212113"/>
                <a:gd name="connsiteY35" fmla="*/ 177209 h 20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2113" h="206550">
                  <a:moveTo>
                    <a:pt x="211893" y="177209"/>
                  </a:moveTo>
                  <a:lnTo>
                    <a:pt x="194347" y="52816"/>
                  </a:lnTo>
                  <a:cubicBezTo>
                    <a:pt x="193846" y="48615"/>
                    <a:pt x="192582" y="44539"/>
                    <a:pt x="190618" y="40791"/>
                  </a:cubicBezTo>
                  <a:cubicBezTo>
                    <a:pt x="189377" y="38532"/>
                    <a:pt x="187911" y="36403"/>
                    <a:pt x="186242" y="34439"/>
                  </a:cubicBezTo>
                  <a:cubicBezTo>
                    <a:pt x="173977" y="21372"/>
                    <a:pt x="158660" y="11553"/>
                    <a:pt x="141666" y="5862"/>
                  </a:cubicBezTo>
                  <a:cubicBezTo>
                    <a:pt x="130399" y="1948"/>
                    <a:pt x="118552" y="-33"/>
                    <a:pt x="106625" y="1"/>
                  </a:cubicBezTo>
                  <a:cubicBezTo>
                    <a:pt x="106258" y="157"/>
                    <a:pt x="105842" y="157"/>
                    <a:pt x="105475" y="1"/>
                  </a:cubicBezTo>
                  <a:cubicBezTo>
                    <a:pt x="93583" y="-40"/>
                    <a:pt x="81769" y="1933"/>
                    <a:pt x="70535" y="5834"/>
                  </a:cubicBezTo>
                  <a:cubicBezTo>
                    <a:pt x="53417" y="11572"/>
                    <a:pt x="38000" y="21488"/>
                    <a:pt x="25680" y="34684"/>
                  </a:cubicBezTo>
                  <a:cubicBezTo>
                    <a:pt x="24098" y="36580"/>
                    <a:pt x="22706" y="38625"/>
                    <a:pt x="21521" y="40791"/>
                  </a:cubicBezTo>
                  <a:cubicBezTo>
                    <a:pt x="19557" y="44541"/>
                    <a:pt x="18293" y="48618"/>
                    <a:pt x="17792" y="52822"/>
                  </a:cubicBezTo>
                  <a:lnTo>
                    <a:pt x="213" y="177466"/>
                  </a:lnTo>
                  <a:cubicBezTo>
                    <a:pt x="-1462" y="195391"/>
                    <a:pt x="7068" y="202933"/>
                    <a:pt x="14521" y="206104"/>
                  </a:cubicBezTo>
                  <a:cubicBezTo>
                    <a:pt x="15210" y="206400"/>
                    <a:pt x="15953" y="206552"/>
                    <a:pt x="16703" y="206550"/>
                  </a:cubicBezTo>
                  <a:cubicBezTo>
                    <a:pt x="19786" y="206550"/>
                    <a:pt x="22286" y="204052"/>
                    <a:pt x="22286" y="200969"/>
                  </a:cubicBezTo>
                  <a:cubicBezTo>
                    <a:pt x="22286" y="198731"/>
                    <a:pt x="20950" y="196709"/>
                    <a:pt x="18892" y="195832"/>
                  </a:cubicBezTo>
                  <a:cubicBezTo>
                    <a:pt x="15101" y="194219"/>
                    <a:pt x="10189" y="190668"/>
                    <a:pt x="11300" y="178767"/>
                  </a:cubicBezTo>
                  <a:lnTo>
                    <a:pt x="28840" y="54385"/>
                  </a:lnTo>
                  <a:cubicBezTo>
                    <a:pt x="29161" y="51516"/>
                    <a:pt x="29996" y="48728"/>
                    <a:pt x="31307" y="46156"/>
                  </a:cubicBezTo>
                  <a:cubicBezTo>
                    <a:pt x="32092" y="44716"/>
                    <a:pt x="33005" y="43350"/>
                    <a:pt x="34037" y="42075"/>
                  </a:cubicBezTo>
                  <a:cubicBezTo>
                    <a:pt x="45075" y="30320"/>
                    <a:pt x="58865" y="21496"/>
                    <a:pt x="74163" y="16396"/>
                  </a:cubicBezTo>
                  <a:cubicBezTo>
                    <a:pt x="84044" y="12928"/>
                    <a:pt x="94440" y="11159"/>
                    <a:pt x="104911" y="11165"/>
                  </a:cubicBezTo>
                  <a:cubicBezTo>
                    <a:pt x="105095" y="11165"/>
                    <a:pt x="105280" y="11165"/>
                    <a:pt x="105470" y="11165"/>
                  </a:cubicBezTo>
                  <a:cubicBezTo>
                    <a:pt x="105670" y="11136"/>
                    <a:pt x="105870" y="11095"/>
                    <a:pt x="106067" y="11043"/>
                  </a:cubicBezTo>
                  <a:cubicBezTo>
                    <a:pt x="106266" y="11095"/>
                    <a:pt x="106467" y="11136"/>
                    <a:pt x="106670" y="11165"/>
                  </a:cubicBezTo>
                  <a:lnTo>
                    <a:pt x="106703" y="11165"/>
                  </a:lnTo>
                  <a:cubicBezTo>
                    <a:pt x="117378" y="11114"/>
                    <a:pt x="127982" y="12894"/>
                    <a:pt x="138054" y="16430"/>
                  </a:cubicBezTo>
                  <a:cubicBezTo>
                    <a:pt x="153222" y="21484"/>
                    <a:pt x="166904" y="30210"/>
                    <a:pt x="177885" y="41830"/>
                  </a:cubicBezTo>
                  <a:cubicBezTo>
                    <a:pt x="179002" y="43174"/>
                    <a:pt x="179987" y="44623"/>
                    <a:pt x="180827" y="46156"/>
                  </a:cubicBezTo>
                  <a:cubicBezTo>
                    <a:pt x="182137" y="48726"/>
                    <a:pt x="182973" y="51512"/>
                    <a:pt x="183294" y="54379"/>
                  </a:cubicBezTo>
                  <a:lnTo>
                    <a:pt x="200806" y="178510"/>
                  </a:lnTo>
                  <a:cubicBezTo>
                    <a:pt x="201923" y="190668"/>
                    <a:pt x="197032" y="194219"/>
                    <a:pt x="193242" y="195815"/>
                  </a:cubicBezTo>
                  <a:cubicBezTo>
                    <a:pt x="190396" y="197002"/>
                    <a:pt x="189051" y="200270"/>
                    <a:pt x="190237" y="203116"/>
                  </a:cubicBezTo>
                  <a:cubicBezTo>
                    <a:pt x="191110" y="205210"/>
                    <a:pt x="193162" y="206567"/>
                    <a:pt x="195430" y="206550"/>
                  </a:cubicBezTo>
                  <a:cubicBezTo>
                    <a:pt x="196181" y="206552"/>
                    <a:pt x="196924" y="206400"/>
                    <a:pt x="197613" y="206104"/>
                  </a:cubicBezTo>
                  <a:cubicBezTo>
                    <a:pt x="205066" y="202933"/>
                    <a:pt x="213601" y="195386"/>
                    <a:pt x="211893" y="177209"/>
                  </a:cubicBezTo>
                  <a:close/>
                </a:path>
              </a:pathLst>
            </a:custGeom>
            <a:solidFill>
              <a:srgbClr val="000000"/>
            </a:solidFill>
            <a:ln w="5556" cap="flat">
              <a:noFill/>
              <a:prstDash val="solid"/>
              <a:miter/>
            </a:ln>
          </p:spPr>
          <p:txBody>
            <a:bodyPr rtlCol="0" anchor="ctr"/>
            <a:lstStyle/>
            <a:p>
              <a:pPr defTabSz="1219170"/>
              <a:endParaRPr lang="en-US" sz="2400">
                <a:solidFill>
                  <a:srgbClr val="342F2E"/>
                </a:solidFill>
                <a:latin typeface="Arial"/>
              </a:endParaRPr>
            </a:p>
          </p:txBody>
        </p:sp>
      </p:grpSp>
      <p:cxnSp>
        <p:nvCxnSpPr>
          <p:cNvPr id="20" name="Straight Arrow Connector 19">
            <a:extLst>
              <a:ext uri="{FF2B5EF4-FFF2-40B4-BE49-F238E27FC236}">
                <a16:creationId xmlns:a16="http://schemas.microsoft.com/office/drawing/2014/main" id="{09C62397-16A7-26ED-88E1-029E31B7C409}"/>
              </a:ext>
            </a:extLst>
          </p:cNvPr>
          <p:cNvCxnSpPr>
            <a:cxnSpLocks/>
          </p:cNvCxnSpPr>
          <p:nvPr/>
        </p:nvCxnSpPr>
        <p:spPr>
          <a:xfrm>
            <a:off x="3721303" y="3309949"/>
            <a:ext cx="2380564" cy="677141"/>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B0387D-A950-601E-7515-F7C1DC25087F}"/>
              </a:ext>
            </a:extLst>
          </p:cNvPr>
          <p:cNvCxnSpPr>
            <a:cxnSpLocks/>
          </p:cNvCxnSpPr>
          <p:nvPr/>
        </p:nvCxnSpPr>
        <p:spPr>
          <a:xfrm flipV="1">
            <a:off x="3652971" y="2567590"/>
            <a:ext cx="1093613" cy="547207"/>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F557D3-2742-1717-3A58-77EBAC1AC6DD}"/>
              </a:ext>
            </a:extLst>
          </p:cNvPr>
          <p:cNvCxnSpPr>
            <a:cxnSpLocks/>
          </p:cNvCxnSpPr>
          <p:nvPr/>
        </p:nvCxnSpPr>
        <p:spPr>
          <a:xfrm flipH="1">
            <a:off x="2405492" y="3347505"/>
            <a:ext cx="916044" cy="1018867"/>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AE228F7D-63DE-B6AD-C3DC-D15D3E1037F6}"/>
              </a:ext>
            </a:extLst>
          </p:cNvPr>
          <p:cNvGrpSpPr/>
          <p:nvPr/>
        </p:nvGrpSpPr>
        <p:grpSpPr>
          <a:xfrm>
            <a:off x="304800" y="1663037"/>
            <a:ext cx="7195589" cy="3883000"/>
            <a:chOff x="304800" y="1663037"/>
            <a:chExt cx="7195589" cy="3883000"/>
          </a:xfrm>
        </p:grpSpPr>
        <p:sp>
          <p:nvSpPr>
            <p:cNvPr id="7" name="Oval 6">
              <a:extLst>
                <a:ext uri="{FF2B5EF4-FFF2-40B4-BE49-F238E27FC236}">
                  <a16:creationId xmlns:a16="http://schemas.microsoft.com/office/drawing/2014/main" id="{C5333FD0-517B-B2C4-9D1F-65006A1F4F68}"/>
                </a:ext>
              </a:extLst>
            </p:cNvPr>
            <p:cNvSpPr/>
            <p:nvPr/>
          </p:nvSpPr>
          <p:spPr>
            <a:xfrm>
              <a:off x="1823512" y="2032539"/>
              <a:ext cx="1683696" cy="1131791"/>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8" name="Oval 7">
              <a:extLst>
                <a:ext uri="{FF2B5EF4-FFF2-40B4-BE49-F238E27FC236}">
                  <a16:creationId xmlns:a16="http://schemas.microsoft.com/office/drawing/2014/main" id="{AD98CB73-291F-0DDF-024F-FCD4D6A52587}"/>
                </a:ext>
              </a:extLst>
            </p:cNvPr>
            <p:cNvSpPr/>
            <p:nvPr/>
          </p:nvSpPr>
          <p:spPr>
            <a:xfrm>
              <a:off x="304800" y="2716200"/>
              <a:ext cx="1553797" cy="1593142"/>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9" name="Oval 8">
              <a:extLst>
                <a:ext uri="{FF2B5EF4-FFF2-40B4-BE49-F238E27FC236}">
                  <a16:creationId xmlns:a16="http://schemas.microsoft.com/office/drawing/2014/main" id="{4DC126E0-3FB1-8ABE-8611-6F0E4EBAC2C6}"/>
                </a:ext>
              </a:extLst>
            </p:cNvPr>
            <p:cNvSpPr/>
            <p:nvPr/>
          </p:nvSpPr>
          <p:spPr>
            <a:xfrm>
              <a:off x="4119556" y="1663037"/>
              <a:ext cx="1553797" cy="1593142"/>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10" name="Oval 9">
              <a:extLst>
                <a:ext uri="{FF2B5EF4-FFF2-40B4-BE49-F238E27FC236}">
                  <a16:creationId xmlns:a16="http://schemas.microsoft.com/office/drawing/2014/main" id="{F26C7F18-FC40-5EA2-54A5-69C12D9DB61D}"/>
                </a:ext>
              </a:extLst>
            </p:cNvPr>
            <p:cNvSpPr/>
            <p:nvPr/>
          </p:nvSpPr>
          <p:spPr>
            <a:xfrm rot="1776619">
              <a:off x="5228046" y="3102354"/>
              <a:ext cx="2272343" cy="1753871"/>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11" name="Oval 10">
              <a:extLst>
                <a:ext uri="{FF2B5EF4-FFF2-40B4-BE49-F238E27FC236}">
                  <a16:creationId xmlns:a16="http://schemas.microsoft.com/office/drawing/2014/main" id="{834E176D-2921-357E-B040-6287720148D4}"/>
                </a:ext>
              </a:extLst>
            </p:cNvPr>
            <p:cNvSpPr/>
            <p:nvPr/>
          </p:nvSpPr>
          <p:spPr>
            <a:xfrm>
              <a:off x="1701132" y="3647549"/>
              <a:ext cx="1294859" cy="1761938"/>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12" name="Oval 11">
              <a:extLst>
                <a:ext uri="{FF2B5EF4-FFF2-40B4-BE49-F238E27FC236}">
                  <a16:creationId xmlns:a16="http://schemas.microsoft.com/office/drawing/2014/main" id="{1955A973-4476-28F3-22BB-C72C52733611}"/>
                </a:ext>
              </a:extLst>
            </p:cNvPr>
            <p:cNvSpPr/>
            <p:nvPr/>
          </p:nvSpPr>
          <p:spPr>
            <a:xfrm rot="19743862">
              <a:off x="3551953" y="3367835"/>
              <a:ext cx="1564537" cy="2178202"/>
            </a:xfrm>
            <a:prstGeom prst="ellipse">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14" name="Oval 13">
              <a:extLst>
                <a:ext uri="{FF2B5EF4-FFF2-40B4-BE49-F238E27FC236}">
                  <a16:creationId xmlns:a16="http://schemas.microsoft.com/office/drawing/2014/main" id="{9E2811E6-945C-408C-78CE-902E540D18CE}"/>
                </a:ext>
              </a:extLst>
            </p:cNvPr>
            <p:cNvSpPr/>
            <p:nvPr/>
          </p:nvSpPr>
          <p:spPr>
            <a:xfrm>
              <a:off x="1014968" y="3532821"/>
              <a:ext cx="95023" cy="902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15" name="Oval 14">
              <a:extLst>
                <a:ext uri="{FF2B5EF4-FFF2-40B4-BE49-F238E27FC236}">
                  <a16:creationId xmlns:a16="http://schemas.microsoft.com/office/drawing/2014/main" id="{9E1B9B64-EC81-7F66-BE23-51884A7E2C1B}"/>
                </a:ext>
              </a:extLst>
            </p:cNvPr>
            <p:cNvSpPr/>
            <p:nvPr/>
          </p:nvSpPr>
          <p:spPr>
            <a:xfrm>
              <a:off x="2270722" y="4509057"/>
              <a:ext cx="95023" cy="902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16" name="Oval 15">
              <a:extLst>
                <a:ext uri="{FF2B5EF4-FFF2-40B4-BE49-F238E27FC236}">
                  <a16:creationId xmlns:a16="http://schemas.microsoft.com/office/drawing/2014/main" id="{98ED6B60-7D14-83F6-997F-4F8889D9AE50}"/>
                </a:ext>
              </a:extLst>
            </p:cNvPr>
            <p:cNvSpPr/>
            <p:nvPr/>
          </p:nvSpPr>
          <p:spPr>
            <a:xfrm>
              <a:off x="2576358" y="2596582"/>
              <a:ext cx="95023" cy="902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17" name="Oval 16">
              <a:extLst>
                <a:ext uri="{FF2B5EF4-FFF2-40B4-BE49-F238E27FC236}">
                  <a16:creationId xmlns:a16="http://schemas.microsoft.com/office/drawing/2014/main" id="{7D62C33C-56F9-643C-08A3-E5C84B33362D}"/>
                </a:ext>
              </a:extLst>
            </p:cNvPr>
            <p:cNvSpPr/>
            <p:nvPr/>
          </p:nvSpPr>
          <p:spPr>
            <a:xfrm>
              <a:off x="4847228" y="2412794"/>
              <a:ext cx="96454" cy="872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18" name="Oval 17">
              <a:extLst>
                <a:ext uri="{FF2B5EF4-FFF2-40B4-BE49-F238E27FC236}">
                  <a16:creationId xmlns:a16="http://schemas.microsoft.com/office/drawing/2014/main" id="{818C25D7-D95E-D42A-366A-09410E067AF3}"/>
                </a:ext>
              </a:extLst>
            </p:cNvPr>
            <p:cNvSpPr/>
            <p:nvPr/>
          </p:nvSpPr>
          <p:spPr>
            <a:xfrm>
              <a:off x="6269332" y="4025592"/>
              <a:ext cx="95023" cy="902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19" name="Oval 18">
              <a:extLst>
                <a:ext uri="{FF2B5EF4-FFF2-40B4-BE49-F238E27FC236}">
                  <a16:creationId xmlns:a16="http://schemas.microsoft.com/office/drawing/2014/main" id="{85693E9D-7AB6-280A-CF07-11986D412F36}"/>
                </a:ext>
              </a:extLst>
            </p:cNvPr>
            <p:cNvSpPr/>
            <p:nvPr/>
          </p:nvSpPr>
          <p:spPr>
            <a:xfrm>
              <a:off x="4279262" y="4550104"/>
              <a:ext cx="95023" cy="902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rial"/>
              </a:endParaRPr>
            </a:p>
          </p:txBody>
        </p:sp>
        <p:sp>
          <p:nvSpPr>
            <p:cNvPr id="23" name="Graphic 6" descr="Tricycle outline">
              <a:extLst>
                <a:ext uri="{FF2B5EF4-FFF2-40B4-BE49-F238E27FC236}">
                  <a16:creationId xmlns:a16="http://schemas.microsoft.com/office/drawing/2014/main" id="{9B50D735-635F-F8CD-A38A-1BDF1FD538D9}"/>
                </a:ext>
              </a:extLst>
            </p:cNvPr>
            <p:cNvSpPr/>
            <p:nvPr/>
          </p:nvSpPr>
          <p:spPr>
            <a:xfrm>
              <a:off x="4946015" y="2338953"/>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24" name="Graphic 7" descr="Tricycle outline">
              <a:extLst>
                <a:ext uri="{FF2B5EF4-FFF2-40B4-BE49-F238E27FC236}">
                  <a16:creationId xmlns:a16="http://schemas.microsoft.com/office/drawing/2014/main" id="{14B2EEA2-487D-B21D-3335-E051BA3DF370}"/>
                </a:ext>
              </a:extLst>
            </p:cNvPr>
            <p:cNvSpPr/>
            <p:nvPr/>
          </p:nvSpPr>
          <p:spPr>
            <a:xfrm>
              <a:off x="4354681" y="2759697"/>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25" name="Graphic 8" descr="Tricycle outline">
              <a:extLst>
                <a:ext uri="{FF2B5EF4-FFF2-40B4-BE49-F238E27FC236}">
                  <a16:creationId xmlns:a16="http://schemas.microsoft.com/office/drawing/2014/main" id="{211A8226-1394-2603-BBC2-3660CA3730EA}"/>
                </a:ext>
              </a:extLst>
            </p:cNvPr>
            <p:cNvSpPr/>
            <p:nvPr/>
          </p:nvSpPr>
          <p:spPr>
            <a:xfrm>
              <a:off x="3701742" y="1935981"/>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26" name="Graphic 9" descr="Tricycle outline">
              <a:extLst>
                <a:ext uri="{FF2B5EF4-FFF2-40B4-BE49-F238E27FC236}">
                  <a16:creationId xmlns:a16="http://schemas.microsoft.com/office/drawing/2014/main" id="{796AC2A9-AAC1-6D21-E82D-FE156AA75F83}"/>
                </a:ext>
              </a:extLst>
            </p:cNvPr>
            <p:cNvSpPr/>
            <p:nvPr/>
          </p:nvSpPr>
          <p:spPr>
            <a:xfrm>
              <a:off x="3886923" y="3669848"/>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27" name="Graphic 10" descr="Tricycle outline">
              <a:extLst>
                <a:ext uri="{FF2B5EF4-FFF2-40B4-BE49-F238E27FC236}">
                  <a16:creationId xmlns:a16="http://schemas.microsoft.com/office/drawing/2014/main" id="{4D9C2123-90F4-5BBA-2724-34FDF3C3C575}"/>
                </a:ext>
              </a:extLst>
            </p:cNvPr>
            <p:cNvSpPr/>
            <p:nvPr/>
          </p:nvSpPr>
          <p:spPr>
            <a:xfrm>
              <a:off x="687282" y="3716508"/>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28" name="Graphic 11" descr="Tricycle outline">
              <a:extLst>
                <a:ext uri="{FF2B5EF4-FFF2-40B4-BE49-F238E27FC236}">
                  <a16:creationId xmlns:a16="http://schemas.microsoft.com/office/drawing/2014/main" id="{1818E354-F7A6-9693-A860-A6094E3BA5BC}"/>
                </a:ext>
              </a:extLst>
            </p:cNvPr>
            <p:cNvSpPr/>
            <p:nvPr/>
          </p:nvSpPr>
          <p:spPr>
            <a:xfrm>
              <a:off x="4599907" y="215846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29" name="Graphic 12" descr="Tricycle outline">
              <a:extLst>
                <a:ext uri="{FF2B5EF4-FFF2-40B4-BE49-F238E27FC236}">
                  <a16:creationId xmlns:a16="http://schemas.microsoft.com/office/drawing/2014/main" id="{4A4DBD46-DBE2-9346-D9B8-F2573F881D89}"/>
                </a:ext>
              </a:extLst>
            </p:cNvPr>
            <p:cNvSpPr/>
            <p:nvPr/>
          </p:nvSpPr>
          <p:spPr>
            <a:xfrm>
              <a:off x="2018626" y="405915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30" name="Graphic 13" descr="Tricycle outline">
              <a:extLst>
                <a:ext uri="{FF2B5EF4-FFF2-40B4-BE49-F238E27FC236}">
                  <a16:creationId xmlns:a16="http://schemas.microsoft.com/office/drawing/2014/main" id="{2A974BE8-A971-FA24-CE10-C27A53CBFF6E}"/>
                </a:ext>
              </a:extLst>
            </p:cNvPr>
            <p:cNvSpPr/>
            <p:nvPr/>
          </p:nvSpPr>
          <p:spPr>
            <a:xfrm>
              <a:off x="2523247" y="405915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31" name="Graphic 14" descr="Tricycle outline">
              <a:extLst>
                <a:ext uri="{FF2B5EF4-FFF2-40B4-BE49-F238E27FC236}">
                  <a16:creationId xmlns:a16="http://schemas.microsoft.com/office/drawing/2014/main" id="{1F421BA1-7B39-0C99-2CD2-4D7AB99B0634}"/>
                </a:ext>
              </a:extLst>
            </p:cNvPr>
            <p:cNvSpPr/>
            <p:nvPr/>
          </p:nvSpPr>
          <p:spPr>
            <a:xfrm>
              <a:off x="4850550" y="2565598"/>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32" name="Graphic 15" descr="Tricycle outline">
              <a:extLst>
                <a:ext uri="{FF2B5EF4-FFF2-40B4-BE49-F238E27FC236}">
                  <a16:creationId xmlns:a16="http://schemas.microsoft.com/office/drawing/2014/main" id="{41C0407C-7EC2-6661-CAA6-4A69E7C6C99F}"/>
                </a:ext>
              </a:extLst>
            </p:cNvPr>
            <p:cNvSpPr/>
            <p:nvPr/>
          </p:nvSpPr>
          <p:spPr>
            <a:xfrm>
              <a:off x="5355172" y="2565598"/>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33" name="Graphic 16" descr="Tricycle outline">
              <a:extLst>
                <a:ext uri="{FF2B5EF4-FFF2-40B4-BE49-F238E27FC236}">
                  <a16:creationId xmlns:a16="http://schemas.microsoft.com/office/drawing/2014/main" id="{FFE6A6BE-7307-299B-F136-D2C9D65B3851}"/>
                </a:ext>
              </a:extLst>
            </p:cNvPr>
            <p:cNvSpPr/>
            <p:nvPr/>
          </p:nvSpPr>
          <p:spPr>
            <a:xfrm>
              <a:off x="4607942" y="5012358"/>
              <a:ext cx="297292" cy="242947"/>
            </a:xfrm>
            <a:custGeom>
              <a:avLst/>
              <a:gdLst>
                <a:gd name="connsiteX0" fmla="*/ 239307 w 311212"/>
                <a:gd name="connsiteY0" fmla="*/ 97249 h 241580"/>
                <a:gd name="connsiteX1" fmla="*/ 217473 w 311212"/>
                <a:gd name="connsiteY1" fmla="*/ 100661 h 241580"/>
                <a:gd name="connsiteX2" fmla="*/ 210669 w 311212"/>
                <a:gd name="connsiteY2" fmla="*/ 84340 h 241580"/>
                <a:gd name="connsiteX3" fmla="*/ 207710 w 311212"/>
                <a:gd name="connsiteY3" fmla="*/ 49272 h 241580"/>
                <a:gd name="connsiteX4" fmla="*/ 211853 w 311212"/>
                <a:gd name="connsiteY4" fmla="*/ 31327 h 241580"/>
                <a:gd name="connsiteX5" fmla="*/ 197858 w 311212"/>
                <a:gd name="connsiteY5" fmla="*/ 8935 h 241580"/>
                <a:gd name="connsiteX6" fmla="*/ 193668 w 311212"/>
                <a:gd name="connsiteY6" fmla="*/ 8456 h 241580"/>
                <a:gd name="connsiteX7" fmla="*/ 181448 w 311212"/>
                <a:gd name="connsiteY7" fmla="*/ 8456 h 241580"/>
                <a:gd name="connsiteX8" fmla="*/ 169541 w 311212"/>
                <a:gd name="connsiteY8" fmla="*/ 0 h 241580"/>
                <a:gd name="connsiteX9" fmla="*/ 139944 w 311212"/>
                <a:gd name="connsiteY9" fmla="*/ 0 h 241580"/>
                <a:gd name="connsiteX10" fmla="*/ 127259 w 311212"/>
                <a:gd name="connsiteY10" fmla="*/ 12685 h 241580"/>
                <a:gd name="connsiteX11" fmla="*/ 139944 w 311212"/>
                <a:gd name="connsiteY11" fmla="*/ 25369 h 241580"/>
                <a:gd name="connsiteX12" fmla="*/ 169541 w 311212"/>
                <a:gd name="connsiteY12" fmla="*/ 25369 h 241580"/>
                <a:gd name="connsiteX13" fmla="*/ 181448 w 311212"/>
                <a:gd name="connsiteY13" fmla="*/ 16913 h 241580"/>
                <a:gd name="connsiteX14" fmla="*/ 193668 w 311212"/>
                <a:gd name="connsiteY14" fmla="*/ 16913 h 241580"/>
                <a:gd name="connsiteX15" fmla="*/ 203878 w 311212"/>
                <a:gd name="connsiteY15" fmla="*/ 27125 h 241580"/>
                <a:gd name="connsiteX16" fmla="*/ 203617 w 311212"/>
                <a:gd name="connsiteY16" fmla="*/ 29420 h 241580"/>
                <a:gd name="connsiteX17" fmla="*/ 199477 w 311212"/>
                <a:gd name="connsiteY17" fmla="*/ 47356 h 241580"/>
                <a:gd name="connsiteX18" fmla="*/ 198560 w 311212"/>
                <a:gd name="connsiteY18" fmla="*/ 72235 h 241580"/>
                <a:gd name="connsiteX19" fmla="*/ 103590 w 311212"/>
                <a:gd name="connsiteY19" fmla="*/ 117900 h 241580"/>
                <a:gd name="connsiteX20" fmla="*/ 82419 w 311212"/>
                <a:gd name="connsiteY20" fmla="*/ 90704 h 241580"/>
                <a:gd name="connsiteX21" fmla="*/ 101226 w 311212"/>
                <a:gd name="connsiteY21" fmla="*/ 90704 h 241580"/>
                <a:gd name="connsiteX22" fmla="*/ 114594 w 311212"/>
                <a:gd name="connsiteY22" fmla="*/ 77375 h 241580"/>
                <a:gd name="connsiteX23" fmla="*/ 103310 w 311212"/>
                <a:gd name="connsiteY23" fmla="*/ 64168 h 241580"/>
                <a:gd name="connsiteX24" fmla="*/ 46437 w 311212"/>
                <a:gd name="connsiteY24" fmla="*/ 55187 h 241580"/>
                <a:gd name="connsiteX25" fmla="*/ 25993 w 311212"/>
                <a:gd name="connsiteY25" fmla="*/ 70041 h 241580"/>
                <a:gd name="connsiteX26" fmla="*/ 40848 w 311212"/>
                <a:gd name="connsiteY26" fmla="*/ 90484 h 241580"/>
                <a:gd name="connsiteX27" fmla="*/ 43646 w 311212"/>
                <a:gd name="connsiteY27" fmla="*/ 90704 h 241580"/>
                <a:gd name="connsiteX28" fmla="*/ 71709 w 311212"/>
                <a:gd name="connsiteY28" fmla="*/ 90704 h 241580"/>
                <a:gd name="connsiteX29" fmla="*/ 97027 w 311212"/>
                <a:gd name="connsiteY29" fmla="*/ 123261 h 241580"/>
                <a:gd name="connsiteX30" fmla="*/ 70842 w 311212"/>
                <a:gd name="connsiteY30" fmla="*/ 148999 h 241580"/>
                <a:gd name="connsiteX31" fmla="*/ 5213 w 311212"/>
                <a:gd name="connsiteY31" fmla="*/ 170739 h 241580"/>
                <a:gd name="connsiteX32" fmla="*/ 26953 w 311212"/>
                <a:gd name="connsiteY32" fmla="*/ 236368 h 241580"/>
                <a:gd name="connsiteX33" fmla="*/ 92582 w 311212"/>
                <a:gd name="connsiteY33" fmla="*/ 214628 h 241580"/>
                <a:gd name="connsiteX34" fmla="*/ 78110 w 311212"/>
                <a:gd name="connsiteY34" fmla="*/ 153485 h 241580"/>
                <a:gd name="connsiteX35" fmla="*/ 200386 w 311212"/>
                <a:gd name="connsiteY35" fmla="*/ 80358 h 241580"/>
                <a:gd name="connsiteX36" fmla="*/ 202877 w 311212"/>
                <a:gd name="connsiteY36" fmla="*/ 87592 h 241580"/>
                <a:gd name="connsiteX37" fmla="*/ 209608 w 311212"/>
                <a:gd name="connsiteY37" fmla="*/ 103752 h 241580"/>
                <a:gd name="connsiteX38" fmla="*/ 174217 w 311212"/>
                <a:gd name="connsiteY38" fmla="*/ 198835 h 241580"/>
                <a:gd name="connsiteX39" fmla="*/ 269300 w 311212"/>
                <a:gd name="connsiteY39" fmla="*/ 234227 h 241580"/>
                <a:gd name="connsiteX40" fmla="*/ 304691 w 311212"/>
                <a:gd name="connsiteY40" fmla="*/ 139143 h 241580"/>
                <a:gd name="connsiteX41" fmla="*/ 239307 w 311212"/>
                <a:gd name="connsiteY41" fmla="*/ 97249 h 241580"/>
                <a:gd name="connsiteX42" fmla="*/ 169541 w 311212"/>
                <a:gd name="connsiteY42" fmla="*/ 16913 h 241580"/>
                <a:gd name="connsiteX43" fmla="*/ 139944 w 311212"/>
                <a:gd name="connsiteY43" fmla="*/ 16913 h 241580"/>
                <a:gd name="connsiteX44" fmla="*/ 135716 w 311212"/>
                <a:gd name="connsiteY44" fmla="*/ 12685 h 241580"/>
                <a:gd name="connsiteX45" fmla="*/ 139944 w 311212"/>
                <a:gd name="connsiteY45" fmla="*/ 8456 h 241580"/>
                <a:gd name="connsiteX46" fmla="*/ 169541 w 311212"/>
                <a:gd name="connsiteY46" fmla="*/ 8456 h 241580"/>
                <a:gd name="connsiteX47" fmla="*/ 173770 w 311212"/>
                <a:gd name="connsiteY47" fmla="*/ 12685 h 241580"/>
                <a:gd name="connsiteX48" fmla="*/ 169541 w 311212"/>
                <a:gd name="connsiteY48" fmla="*/ 16913 h 241580"/>
                <a:gd name="connsiteX49" fmla="*/ 89205 w 311212"/>
                <a:gd name="connsiteY49" fmla="*/ 192384 h 241580"/>
                <a:gd name="connsiteX50" fmla="*/ 49037 w 311212"/>
                <a:gd name="connsiteY50" fmla="*/ 232797 h 241580"/>
                <a:gd name="connsiteX51" fmla="*/ 8624 w 311212"/>
                <a:gd name="connsiteY51" fmla="*/ 192628 h 241580"/>
                <a:gd name="connsiteX52" fmla="*/ 48793 w 311212"/>
                <a:gd name="connsiteY52" fmla="*/ 152216 h 241580"/>
                <a:gd name="connsiteX53" fmla="*/ 65578 w 311212"/>
                <a:gd name="connsiteY53" fmla="*/ 155823 h 241580"/>
                <a:gd name="connsiteX54" fmla="*/ 51553 w 311212"/>
                <a:gd name="connsiteY54" fmla="*/ 177839 h 241580"/>
                <a:gd name="connsiteX55" fmla="*/ 34370 w 311212"/>
                <a:gd name="connsiteY55" fmla="*/ 189913 h 241580"/>
                <a:gd name="connsiteX56" fmla="*/ 46444 w 311212"/>
                <a:gd name="connsiteY56" fmla="*/ 207096 h 241580"/>
                <a:gd name="connsiteX57" fmla="*/ 63627 w 311212"/>
                <a:gd name="connsiteY57" fmla="*/ 195022 h 241580"/>
                <a:gd name="connsiteX58" fmla="*/ 59130 w 311212"/>
                <a:gd name="connsiteY58" fmla="*/ 181611 h 241580"/>
                <a:gd name="connsiteX59" fmla="*/ 72893 w 311212"/>
                <a:gd name="connsiteY59" fmla="*/ 160136 h 241580"/>
                <a:gd name="connsiteX60" fmla="*/ 89205 w 311212"/>
                <a:gd name="connsiteY60" fmla="*/ 192384 h 241580"/>
                <a:gd name="connsiteX61" fmla="*/ 55379 w 311212"/>
                <a:gd name="connsiteY61" fmla="*/ 192384 h 241580"/>
                <a:gd name="connsiteX62" fmla="*/ 49037 w 311212"/>
                <a:gd name="connsiteY62" fmla="*/ 198727 h 241580"/>
                <a:gd name="connsiteX63" fmla="*/ 42695 w 311212"/>
                <a:gd name="connsiteY63" fmla="*/ 192384 h 241580"/>
                <a:gd name="connsiteX64" fmla="*/ 49037 w 311212"/>
                <a:gd name="connsiteY64" fmla="*/ 186042 h 241580"/>
                <a:gd name="connsiteX65" fmla="*/ 55379 w 311212"/>
                <a:gd name="connsiteY65" fmla="*/ 192384 h 241580"/>
                <a:gd name="connsiteX66" fmla="*/ 34238 w 311212"/>
                <a:gd name="connsiteY66" fmla="*/ 72835 h 241580"/>
                <a:gd name="connsiteX67" fmla="*/ 43642 w 311212"/>
                <a:gd name="connsiteY67" fmla="*/ 63423 h 241580"/>
                <a:gd name="connsiteX68" fmla="*/ 45113 w 311212"/>
                <a:gd name="connsiteY68" fmla="*/ 63542 h 241580"/>
                <a:gd name="connsiteX69" fmla="*/ 101987 w 311212"/>
                <a:gd name="connsiteY69" fmla="*/ 72523 h 241580"/>
                <a:gd name="connsiteX70" fmla="*/ 106061 w 311212"/>
                <a:gd name="connsiteY70" fmla="*/ 78114 h 241580"/>
                <a:gd name="connsiteX71" fmla="*/ 101226 w 311212"/>
                <a:gd name="connsiteY71" fmla="*/ 82248 h 241580"/>
                <a:gd name="connsiteX72" fmla="*/ 43646 w 311212"/>
                <a:gd name="connsiteY72" fmla="*/ 82248 h 241580"/>
                <a:gd name="connsiteX73" fmla="*/ 34238 w 311212"/>
                <a:gd name="connsiteY73" fmla="*/ 72835 h 241580"/>
                <a:gd name="connsiteX74" fmla="*/ 239307 w 311212"/>
                <a:gd name="connsiteY74" fmla="*/ 232553 h 241580"/>
                <a:gd name="connsiteX75" fmla="*/ 175880 w 311212"/>
                <a:gd name="connsiteY75" fmla="*/ 169226 h 241580"/>
                <a:gd name="connsiteX76" fmla="*/ 212851 w 311212"/>
                <a:gd name="connsiteY76" fmla="*/ 111562 h 241580"/>
                <a:gd name="connsiteX77" fmla="*/ 229160 w 311212"/>
                <a:gd name="connsiteY77" fmla="*/ 150698 h 241580"/>
                <a:gd name="connsiteX78" fmla="*/ 221208 w 311212"/>
                <a:gd name="connsiteY78" fmla="*/ 179278 h 241580"/>
                <a:gd name="connsiteX79" fmla="*/ 249788 w 311212"/>
                <a:gd name="connsiteY79" fmla="*/ 187229 h 241580"/>
                <a:gd name="connsiteX80" fmla="*/ 257739 w 311212"/>
                <a:gd name="connsiteY80" fmla="*/ 158650 h 241580"/>
                <a:gd name="connsiteX81" fmla="*/ 239307 w 311212"/>
                <a:gd name="connsiteY81" fmla="*/ 147988 h 241580"/>
                <a:gd name="connsiteX82" fmla="*/ 237278 w 311212"/>
                <a:gd name="connsiteY82" fmla="*/ 148195 h 241580"/>
                <a:gd name="connsiteX83" fmla="*/ 220733 w 311212"/>
                <a:gd name="connsiteY83" fmla="*/ 108492 h 241580"/>
                <a:gd name="connsiteX84" fmla="*/ 299962 w 311212"/>
                <a:gd name="connsiteY84" fmla="*/ 150537 h 241580"/>
                <a:gd name="connsiteX85" fmla="*/ 257918 w 311212"/>
                <a:gd name="connsiteY85" fmla="*/ 229766 h 241580"/>
                <a:gd name="connsiteX86" fmla="*/ 239307 w 311212"/>
                <a:gd name="connsiteY86" fmla="*/ 232553 h 241580"/>
                <a:gd name="connsiteX87" fmla="*/ 251992 w 311212"/>
                <a:gd name="connsiteY87" fmla="*/ 169129 h 241580"/>
                <a:gd name="connsiteX88" fmla="*/ 239307 w 311212"/>
                <a:gd name="connsiteY88" fmla="*/ 181814 h 241580"/>
                <a:gd name="connsiteX89" fmla="*/ 226623 w 311212"/>
                <a:gd name="connsiteY89" fmla="*/ 169129 h 241580"/>
                <a:gd name="connsiteX90" fmla="*/ 239307 w 311212"/>
                <a:gd name="connsiteY90" fmla="*/ 156444 h 241580"/>
                <a:gd name="connsiteX91" fmla="*/ 251992 w 311212"/>
                <a:gd name="connsiteY91" fmla="*/ 169129 h 24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1212" h="241580">
                  <a:moveTo>
                    <a:pt x="239307" y="97249"/>
                  </a:moveTo>
                  <a:cubicBezTo>
                    <a:pt x="231896" y="97249"/>
                    <a:pt x="224530" y="98401"/>
                    <a:pt x="217473" y="100661"/>
                  </a:cubicBezTo>
                  <a:lnTo>
                    <a:pt x="210669" y="84340"/>
                  </a:lnTo>
                  <a:cubicBezTo>
                    <a:pt x="206026" y="73251"/>
                    <a:pt x="204991" y="60982"/>
                    <a:pt x="207710" y="49272"/>
                  </a:cubicBezTo>
                  <a:lnTo>
                    <a:pt x="211853" y="31327"/>
                  </a:lnTo>
                  <a:cubicBezTo>
                    <a:pt x="214172" y="21279"/>
                    <a:pt x="207906" y="11253"/>
                    <a:pt x="197858" y="8935"/>
                  </a:cubicBezTo>
                  <a:cubicBezTo>
                    <a:pt x="196484" y="8618"/>
                    <a:pt x="195078" y="8457"/>
                    <a:pt x="193668" y="8456"/>
                  </a:cubicBezTo>
                  <a:lnTo>
                    <a:pt x="181448" y="8456"/>
                  </a:lnTo>
                  <a:cubicBezTo>
                    <a:pt x="179671" y="3400"/>
                    <a:pt x="174901" y="12"/>
                    <a:pt x="169541" y="0"/>
                  </a:cubicBezTo>
                  <a:lnTo>
                    <a:pt x="139944" y="0"/>
                  </a:lnTo>
                  <a:cubicBezTo>
                    <a:pt x="132938" y="0"/>
                    <a:pt x="127259" y="5679"/>
                    <a:pt x="127259" y="12685"/>
                  </a:cubicBezTo>
                  <a:cubicBezTo>
                    <a:pt x="127259" y="19690"/>
                    <a:pt x="132938" y="25369"/>
                    <a:pt x="139944" y="25369"/>
                  </a:cubicBezTo>
                  <a:lnTo>
                    <a:pt x="169541" y="25369"/>
                  </a:lnTo>
                  <a:cubicBezTo>
                    <a:pt x="174901" y="25357"/>
                    <a:pt x="179671" y="21969"/>
                    <a:pt x="181448" y="16913"/>
                  </a:cubicBezTo>
                  <a:lnTo>
                    <a:pt x="193668" y="16913"/>
                  </a:lnTo>
                  <a:cubicBezTo>
                    <a:pt x="199307" y="16913"/>
                    <a:pt x="203878" y="21485"/>
                    <a:pt x="203878" y="27125"/>
                  </a:cubicBezTo>
                  <a:cubicBezTo>
                    <a:pt x="203878" y="27897"/>
                    <a:pt x="203791" y="28667"/>
                    <a:pt x="203617" y="29420"/>
                  </a:cubicBezTo>
                  <a:lnTo>
                    <a:pt x="199477" y="47356"/>
                  </a:lnTo>
                  <a:cubicBezTo>
                    <a:pt x="197587" y="55515"/>
                    <a:pt x="197276" y="63960"/>
                    <a:pt x="198560" y="72235"/>
                  </a:cubicBezTo>
                  <a:cubicBezTo>
                    <a:pt x="163991" y="80459"/>
                    <a:pt x="131599" y="96033"/>
                    <a:pt x="103590" y="117900"/>
                  </a:cubicBezTo>
                  <a:lnTo>
                    <a:pt x="82419" y="90704"/>
                  </a:lnTo>
                  <a:lnTo>
                    <a:pt x="101226" y="90704"/>
                  </a:lnTo>
                  <a:cubicBezTo>
                    <a:pt x="108598" y="90715"/>
                    <a:pt x="114583" y="84747"/>
                    <a:pt x="114594" y="77375"/>
                  </a:cubicBezTo>
                  <a:cubicBezTo>
                    <a:pt x="114604" y="70793"/>
                    <a:pt x="109814" y="65186"/>
                    <a:pt x="103310" y="64168"/>
                  </a:cubicBezTo>
                  <a:lnTo>
                    <a:pt x="46437" y="55187"/>
                  </a:lnTo>
                  <a:cubicBezTo>
                    <a:pt x="36690" y="53644"/>
                    <a:pt x="27537" y="60294"/>
                    <a:pt x="25993" y="70041"/>
                  </a:cubicBezTo>
                  <a:cubicBezTo>
                    <a:pt x="24450" y="79788"/>
                    <a:pt x="31100" y="88941"/>
                    <a:pt x="40848" y="90484"/>
                  </a:cubicBezTo>
                  <a:cubicBezTo>
                    <a:pt x="41773" y="90631"/>
                    <a:pt x="42709" y="90704"/>
                    <a:pt x="43646" y="90704"/>
                  </a:cubicBezTo>
                  <a:lnTo>
                    <a:pt x="71709" y="90704"/>
                  </a:lnTo>
                  <a:lnTo>
                    <a:pt x="97027" y="123261"/>
                  </a:lnTo>
                  <a:cubicBezTo>
                    <a:pt x="87655" y="131160"/>
                    <a:pt x="78901" y="139764"/>
                    <a:pt x="70842" y="148999"/>
                  </a:cubicBezTo>
                  <a:cubicBezTo>
                    <a:pt x="46716" y="136879"/>
                    <a:pt x="17332" y="146613"/>
                    <a:pt x="5213" y="170739"/>
                  </a:cubicBezTo>
                  <a:cubicBezTo>
                    <a:pt x="-6907" y="194865"/>
                    <a:pt x="2827" y="224248"/>
                    <a:pt x="26953" y="236368"/>
                  </a:cubicBezTo>
                  <a:cubicBezTo>
                    <a:pt x="51080" y="248488"/>
                    <a:pt x="80463" y="238754"/>
                    <a:pt x="92582" y="214628"/>
                  </a:cubicBezTo>
                  <a:cubicBezTo>
                    <a:pt x="103228" y="193435"/>
                    <a:pt x="97127" y="167657"/>
                    <a:pt x="78110" y="153485"/>
                  </a:cubicBezTo>
                  <a:cubicBezTo>
                    <a:pt x="110319" y="117042"/>
                    <a:pt x="153042" y="91491"/>
                    <a:pt x="200386" y="80358"/>
                  </a:cubicBezTo>
                  <a:cubicBezTo>
                    <a:pt x="201077" y="82815"/>
                    <a:pt x="201909" y="85231"/>
                    <a:pt x="202877" y="87592"/>
                  </a:cubicBezTo>
                  <a:lnTo>
                    <a:pt x="209608" y="103752"/>
                  </a:lnTo>
                  <a:cubicBezTo>
                    <a:pt x="173579" y="120236"/>
                    <a:pt x="157733" y="162806"/>
                    <a:pt x="174217" y="198835"/>
                  </a:cubicBezTo>
                  <a:cubicBezTo>
                    <a:pt x="190700" y="234865"/>
                    <a:pt x="233271" y="250710"/>
                    <a:pt x="269300" y="234227"/>
                  </a:cubicBezTo>
                  <a:cubicBezTo>
                    <a:pt x="305330" y="217743"/>
                    <a:pt x="321175" y="175173"/>
                    <a:pt x="304691" y="139143"/>
                  </a:cubicBezTo>
                  <a:cubicBezTo>
                    <a:pt x="292992" y="113571"/>
                    <a:pt x="267429" y="97192"/>
                    <a:pt x="239307" y="97249"/>
                  </a:cubicBezTo>
                  <a:close/>
                  <a:moveTo>
                    <a:pt x="169541" y="16913"/>
                  </a:moveTo>
                  <a:lnTo>
                    <a:pt x="139944" y="16913"/>
                  </a:lnTo>
                  <a:cubicBezTo>
                    <a:pt x="137609" y="16913"/>
                    <a:pt x="135716" y="15020"/>
                    <a:pt x="135716" y="12685"/>
                  </a:cubicBezTo>
                  <a:cubicBezTo>
                    <a:pt x="135716" y="10349"/>
                    <a:pt x="137609" y="8456"/>
                    <a:pt x="139944" y="8456"/>
                  </a:cubicBezTo>
                  <a:lnTo>
                    <a:pt x="169541" y="8456"/>
                  </a:lnTo>
                  <a:cubicBezTo>
                    <a:pt x="171877" y="8456"/>
                    <a:pt x="173770" y="10349"/>
                    <a:pt x="173770" y="12685"/>
                  </a:cubicBezTo>
                  <a:cubicBezTo>
                    <a:pt x="173770" y="15020"/>
                    <a:pt x="171877" y="16913"/>
                    <a:pt x="169541" y="16913"/>
                  </a:cubicBezTo>
                  <a:close/>
                  <a:moveTo>
                    <a:pt x="89205" y="192384"/>
                  </a:moveTo>
                  <a:cubicBezTo>
                    <a:pt x="89272" y="214636"/>
                    <a:pt x="71288" y="232730"/>
                    <a:pt x="49037" y="232797"/>
                  </a:cubicBezTo>
                  <a:cubicBezTo>
                    <a:pt x="26785" y="232865"/>
                    <a:pt x="8691" y="214880"/>
                    <a:pt x="8624" y="192628"/>
                  </a:cubicBezTo>
                  <a:cubicBezTo>
                    <a:pt x="8556" y="170376"/>
                    <a:pt x="26541" y="152283"/>
                    <a:pt x="48793" y="152216"/>
                  </a:cubicBezTo>
                  <a:cubicBezTo>
                    <a:pt x="54582" y="152198"/>
                    <a:pt x="60307" y="153428"/>
                    <a:pt x="65578" y="155823"/>
                  </a:cubicBezTo>
                  <a:cubicBezTo>
                    <a:pt x="60530" y="162917"/>
                    <a:pt x="55849" y="170266"/>
                    <a:pt x="51553" y="177839"/>
                  </a:cubicBezTo>
                  <a:cubicBezTo>
                    <a:pt x="43474" y="176429"/>
                    <a:pt x="35781" y="181834"/>
                    <a:pt x="34370" y="189913"/>
                  </a:cubicBezTo>
                  <a:cubicBezTo>
                    <a:pt x="32960" y="197992"/>
                    <a:pt x="38365" y="205685"/>
                    <a:pt x="46444" y="207096"/>
                  </a:cubicBezTo>
                  <a:cubicBezTo>
                    <a:pt x="54523" y="208506"/>
                    <a:pt x="62216" y="203101"/>
                    <a:pt x="63627" y="195022"/>
                  </a:cubicBezTo>
                  <a:cubicBezTo>
                    <a:pt x="64490" y="190079"/>
                    <a:pt x="62798" y="185035"/>
                    <a:pt x="59130" y="181611"/>
                  </a:cubicBezTo>
                  <a:cubicBezTo>
                    <a:pt x="63185" y="174212"/>
                    <a:pt x="69392" y="165121"/>
                    <a:pt x="72893" y="160136"/>
                  </a:cubicBezTo>
                  <a:cubicBezTo>
                    <a:pt x="83143" y="167685"/>
                    <a:pt x="89197" y="179655"/>
                    <a:pt x="89205" y="192384"/>
                  </a:cubicBezTo>
                  <a:close/>
                  <a:moveTo>
                    <a:pt x="55379" y="192384"/>
                  </a:moveTo>
                  <a:cubicBezTo>
                    <a:pt x="55379" y="195887"/>
                    <a:pt x="52540" y="198727"/>
                    <a:pt x="49037" y="198727"/>
                  </a:cubicBezTo>
                  <a:cubicBezTo>
                    <a:pt x="45534" y="198727"/>
                    <a:pt x="42695" y="195887"/>
                    <a:pt x="42695" y="192384"/>
                  </a:cubicBezTo>
                  <a:cubicBezTo>
                    <a:pt x="42695" y="188882"/>
                    <a:pt x="45534" y="186042"/>
                    <a:pt x="49037" y="186042"/>
                  </a:cubicBezTo>
                  <a:cubicBezTo>
                    <a:pt x="52540" y="186042"/>
                    <a:pt x="55379" y="188882"/>
                    <a:pt x="55379" y="192384"/>
                  </a:cubicBezTo>
                  <a:close/>
                  <a:moveTo>
                    <a:pt x="34238" y="72835"/>
                  </a:moveTo>
                  <a:cubicBezTo>
                    <a:pt x="34236" y="67640"/>
                    <a:pt x="38446" y="63426"/>
                    <a:pt x="43642" y="63423"/>
                  </a:cubicBezTo>
                  <a:cubicBezTo>
                    <a:pt x="44135" y="63423"/>
                    <a:pt x="44627" y="63462"/>
                    <a:pt x="45113" y="63542"/>
                  </a:cubicBezTo>
                  <a:lnTo>
                    <a:pt x="101987" y="72523"/>
                  </a:lnTo>
                  <a:cubicBezTo>
                    <a:pt x="104656" y="72942"/>
                    <a:pt x="106480" y="75445"/>
                    <a:pt x="106061" y="78114"/>
                  </a:cubicBezTo>
                  <a:cubicBezTo>
                    <a:pt x="105688" y="80495"/>
                    <a:pt x="103636" y="82249"/>
                    <a:pt x="101226" y="82248"/>
                  </a:cubicBezTo>
                  <a:lnTo>
                    <a:pt x="43646" y="82248"/>
                  </a:lnTo>
                  <a:cubicBezTo>
                    <a:pt x="38452" y="82240"/>
                    <a:pt x="34243" y="78030"/>
                    <a:pt x="34238" y="72835"/>
                  </a:cubicBezTo>
                  <a:close/>
                  <a:moveTo>
                    <a:pt x="239307" y="232553"/>
                  </a:moveTo>
                  <a:cubicBezTo>
                    <a:pt x="204305" y="232580"/>
                    <a:pt x="175908" y="204228"/>
                    <a:pt x="175880" y="169226"/>
                  </a:cubicBezTo>
                  <a:cubicBezTo>
                    <a:pt x="175861" y="144427"/>
                    <a:pt x="190307" y="121894"/>
                    <a:pt x="212851" y="111562"/>
                  </a:cubicBezTo>
                  <a:lnTo>
                    <a:pt x="229160" y="150698"/>
                  </a:lnTo>
                  <a:cubicBezTo>
                    <a:pt x="219072" y="156395"/>
                    <a:pt x="215512" y="169190"/>
                    <a:pt x="221208" y="179278"/>
                  </a:cubicBezTo>
                  <a:cubicBezTo>
                    <a:pt x="226905" y="189365"/>
                    <a:pt x="239700" y="192925"/>
                    <a:pt x="249788" y="187229"/>
                  </a:cubicBezTo>
                  <a:cubicBezTo>
                    <a:pt x="259875" y="181533"/>
                    <a:pt x="263435" y="168737"/>
                    <a:pt x="257739" y="158650"/>
                  </a:cubicBezTo>
                  <a:cubicBezTo>
                    <a:pt x="253989" y="152009"/>
                    <a:pt x="246932" y="147928"/>
                    <a:pt x="239307" y="147988"/>
                  </a:cubicBezTo>
                  <a:cubicBezTo>
                    <a:pt x="238628" y="148023"/>
                    <a:pt x="237950" y="148092"/>
                    <a:pt x="237278" y="148195"/>
                  </a:cubicBezTo>
                  <a:lnTo>
                    <a:pt x="220733" y="108492"/>
                  </a:lnTo>
                  <a:cubicBezTo>
                    <a:pt x="254221" y="98224"/>
                    <a:pt x="289694" y="117048"/>
                    <a:pt x="299962" y="150537"/>
                  </a:cubicBezTo>
                  <a:cubicBezTo>
                    <a:pt x="310231" y="184026"/>
                    <a:pt x="291407" y="219498"/>
                    <a:pt x="257918" y="229766"/>
                  </a:cubicBezTo>
                  <a:cubicBezTo>
                    <a:pt x="251887" y="231615"/>
                    <a:pt x="245615" y="232554"/>
                    <a:pt x="239307" y="232553"/>
                  </a:cubicBezTo>
                  <a:close/>
                  <a:moveTo>
                    <a:pt x="251992" y="169129"/>
                  </a:moveTo>
                  <a:cubicBezTo>
                    <a:pt x="251992" y="176135"/>
                    <a:pt x="246313" y="181814"/>
                    <a:pt x="239307" y="181814"/>
                  </a:cubicBezTo>
                  <a:cubicBezTo>
                    <a:pt x="232301" y="181814"/>
                    <a:pt x="226623" y="176135"/>
                    <a:pt x="226623" y="169129"/>
                  </a:cubicBezTo>
                  <a:cubicBezTo>
                    <a:pt x="226623" y="162123"/>
                    <a:pt x="232301" y="156444"/>
                    <a:pt x="239307" y="156444"/>
                  </a:cubicBezTo>
                  <a:cubicBezTo>
                    <a:pt x="246313" y="156444"/>
                    <a:pt x="251992" y="162123"/>
                    <a:pt x="251992" y="169129"/>
                  </a:cubicBezTo>
                  <a:close/>
                </a:path>
              </a:pathLst>
            </a:custGeom>
            <a:solidFill>
              <a:srgbClr val="000000"/>
            </a:solidFill>
            <a:ln w="4167" cap="flat">
              <a:noFill/>
              <a:prstDash val="solid"/>
              <a:miter/>
            </a:ln>
          </p:spPr>
          <p:txBody>
            <a:bodyPr rtlCol="0" anchor="ctr"/>
            <a:lstStyle/>
            <a:p>
              <a:pPr defTabSz="1219170"/>
              <a:endParaRPr lang="en-US" sz="2400">
                <a:solidFill>
                  <a:srgbClr val="342F2E"/>
                </a:solidFill>
                <a:latin typeface="Arial"/>
              </a:endParaRPr>
            </a:p>
          </p:txBody>
        </p:sp>
        <p:sp>
          <p:nvSpPr>
            <p:cNvPr id="34" name="Graphic 17" descr="Tricycle outline">
              <a:extLst>
                <a:ext uri="{FF2B5EF4-FFF2-40B4-BE49-F238E27FC236}">
                  <a16:creationId xmlns:a16="http://schemas.microsoft.com/office/drawing/2014/main" id="{3417F4B4-455D-0E66-E82D-50A7E0D6EC66}"/>
                </a:ext>
              </a:extLst>
            </p:cNvPr>
            <p:cNvSpPr/>
            <p:nvPr/>
          </p:nvSpPr>
          <p:spPr>
            <a:xfrm>
              <a:off x="3976051" y="3757650"/>
              <a:ext cx="328542" cy="268484"/>
            </a:xfrm>
            <a:custGeom>
              <a:avLst/>
              <a:gdLst>
                <a:gd name="connsiteX0" fmla="*/ 264462 w 343925"/>
                <a:gd name="connsiteY0" fmla="*/ 107472 h 266974"/>
                <a:gd name="connsiteX1" fmla="*/ 240333 w 343925"/>
                <a:gd name="connsiteY1" fmla="*/ 111243 h 266974"/>
                <a:gd name="connsiteX2" fmla="*/ 232814 w 343925"/>
                <a:gd name="connsiteY2" fmla="*/ 93206 h 266974"/>
                <a:gd name="connsiteX3" fmla="*/ 229543 w 343925"/>
                <a:gd name="connsiteY3" fmla="*/ 54451 h 266974"/>
                <a:gd name="connsiteX4" fmla="*/ 234123 w 343925"/>
                <a:gd name="connsiteY4" fmla="*/ 34620 h 266974"/>
                <a:gd name="connsiteX5" fmla="*/ 218657 w 343925"/>
                <a:gd name="connsiteY5" fmla="*/ 9874 h 266974"/>
                <a:gd name="connsiteX6" fmla="*/ 214025 w 343925"/>
                <a:gd name="connsiteY6" fmla="*/ 9345 h 266974"/>
                <a:gd name="connsiteX7" fmla="*/ 200521 w 343925"/>
                <a:gd name="connsiteY7" fmla="*/ 9345 h 266974"/>
                <a:gd name="connsiteX8" fmla="*/ 187363 w 343925"/>
                <a:gd name="connsiteY8" fmla="*/ 0 h 266974"/>
                <a:gd name="connsiteX9" fmla="*/ 154654 w 343925"/>
                <a:gd name="connsiteY9" fmla="*/ 0 h 266974"/>
                <a:gd name="connsiteX10" fmla="*/ 140636 w 343925"/>
                <a:gd name="connsiteY10" fmla="*/ 14018 h 266974"/>
                <a:gd name="connsiteX11" fmla="*/ 154654 w 343925"/>
                <a:gd name="connsiteY11" fmla="*/ 28036 h 266974"/>
                <a:gd name="connsiteX12" fmla="*/ 187363 w 343925"/>
                <a:gd name="connsiteY12" fmla="*/ 28036 h 266974"/>
                <a:gd name="connsiteX13" fmla="*/ 200521 w 343925"/>
                <a:gd name="connsiteY13" fmla="*/ 18691 h 266974"/>
                <a:gd name="connsiteX14" fmla="*/ 214025 w 343925"/>
                <a:gd name="connsiteY14" fmla="*/ 18691 h 266974"/>
                <a:gd name="connsiteX15" fmla="*/ 225309 w 343925"/>
                <a:gd name="connsiteY15" fmla="*/ 29976 h 266974"/>
                <a:gd name="connsiteX16" fmla="*/ 225020 w 343925"/>
                <a:gd name="connsiteY16" fmla="*/ 32513 h 266974"/>
                <a:gd name="connsiteX17" fmla="*/ 220446 w 343925"/>
                <a:gd name="connsiteY17" fmla="*/ 52334 h 266974"/>
                <a:gd name="connsiteX18" fmla="*/ 219432 w 343925"/>
                <a:gd name="connsiteY18" fmla="*/ 79828 h 266974"/>
                <a:gd name="connsiteX19" fmla="*/ 114479 w 343925"/>
                <a:gd name="connsiteY19" fmla="*/ 130293 h 266974"/>
                <a:gd name="connsiteX20" fmla="*/ 91082 w 343925"/>
                <a:gd name="connsiteY20" fmla="*/ 100238 h 266974"/>
                <a:gd name="connsiteX21" fmla="*/ 111867 w 343925"/>
                <a:gd name="connsiteY21" fmla="*/ 100238 h 266974"/>
                <a:gd name="connsiteX22" fmla="*/ 126640 w 343925"/>
                <a:gd name="connsiteY22" fmla="*/ 85509 h 266974"/>
                <a:gd name="connsiteX23" fmla="*/ 114170 w 343925"/>
                <a:gd name="connsiteY23" fmla="*/ 70913 h 266974"/>
                <a:gd name="connsiteX24" fmla="*/ 51318 w 343925"/>
                <a:gd name="connsiteY24" fmla="*/ 60988 h 266974"/>
                <a:gd name="connsiteX25" fmla="*/ 28726 w 343925"/>
                <a:gd name="connsiteY25" fmla="*/ 77404 h 266974"/>
                <a:gd name="connsiteX26" fmla="*/ 45141 w 343925"/>
                <a:gd name="connsiteY26" fmla="*/ 99996 h 266974"/>
                <a:gd name="connsiteX27" fmla="*/ 48234 w 343925"/>
                <a:gd name="connsiteY27" fmla="*/ 100238 h 266974"/>
                <a:gd name="connsiteX28" fmla="*/ 79246 w 343925"/>
                <a:gd name="connsiteY28" fmla="*/ 100238 h 266974"/>
                <a:gd name="connsiteX29" fmla="*/ 107227 w 343925"/>
                <a:gd name="connsiteY29" fmla="*/ 136218 h 266974"/>
                <a:gd name="connsiteX30" fmla="*/ 78289 w 343925"/>
                <a:gd name="connsiteY30" fmla="*/ 164661 h 266974"/>
                <a:gd name="connsiteX31" fmla="*/ 5761 w 343925"/>
                <a:gd name="connsiteY31" fmla="*/ 188686 h 266974"/>
                <a:gd name="connsiteX32" fmla="*/ 29786 w 343925"/>
                <a:gd name="connsiteY32" fmla="*/ 261214 h 266974"/>
                <a:gd name="connsiteX33" fmla="*/ 102314 w 343925"/>
                <a:gd name="connsiteY33" fmla="*/ 237189 h 266974"/>
                <a:gd name="connsiteX34" fmla="*/ 86321 w 343925"/>
                <a:gd name="connsiteY34" fmla="*/ 169619 h 266974"/>
                <a:gd name="connsiteX35" fmla="*/ 221450 w 343925"/>
                <a:gd name="connsiteY35" fmla="*/ 88804 h 266974"/>
                <a:gd name="connsiteX36" fmla="*/ 224203 w 343925"/>
                <a:gd name="connsiteY36" fmla="*/ 96799 h 266974"/>
                <a:gd name="connsiteX37" fmla="*/ 231642 w 343925"/>
                <a:gd name="connsiteY37" fmla="*/ 114658 h 266974"/>
                <a:gd name="connsiteX38" fmla="*/ 192530 w 343925"/>
                <a:gd name="connsiteY38" fmla="*/ 219736 h 266974"/>
                <a:gd name="connsiteX39" fmla="*/ 297608 w 343925"/>
                <a:gd name="connsiteY39" fmla="*/ 258848 h 266974"/>
                <a:gd name="connsiteX40" fmla="*/ 336720 w 343925"/>
                <a:gd name="connsiteY40" fmla="*/ 153770 h 266974"/>
                <a:gd name="connsiteX41" fmla="*/ 264462 w 343925"/>
                <a:gd name="connsiteY41" fmla="*/ 107472 h 266974"/>
                <a:gd name="connsiteX42" fmla="*/ 187363 w 343925"/>
                <a:gd name="connsiteY42" fmla="*/ 18691 h 266974"/>
                <a:gd name="connsiteX43" fmla="*/ 154654 w 343925"/>
                <a:gd name="connsiteY43" fmla="*/ 18691 h 266974"/>
                <a:gd name="connsiteX44" fmla="*/ 149982 w 343925"/>
                <a:gd name="connsiteY44" fmla="*/ 14018 h 266974"/>
                <a:gd name="connsiteX45" fmla="*/ 154654 w 343925"/>
                <a:gd name="connsiteY45" fmla="*/ 9345 h 266974"/>
                <a:gd name="connsiteX46" fmla="*/ 187363 w 343925"/>
                <a:gd name="connsiteY46" fmla="*/ 9345 h 266974"/>
                <a:gd name="connsiteX47" fmla="*/ 192036 w 343925"/>
                <a:gd name="connsiteY47" fmla="*/ 14018 h 266974"/>
                <a:gd name="connsiteX48" fmla="*/ 187363 w 343925"/>
                <a:gd name="connsiteY48" fmla="*/ 18691 h 266974"/>
                <a:gd name="connsiteX49" fmla="*/ 98582 w 343925"/>
                <a:gd name="connsiteY49" fmla="*/ 212607 h 266974"/>
                <a:gd name="connsiteX50" fmla="*/ 54191 w 343925"/>
                <a:gd name="connsiteY50" fmla="*/ 257268 h 266974"/>
                <a:gd name="connsiteX51" fmla="*/ 9530 w 343925"/>
                <a:gd name="connsiteY51" fmla="*/ 212877 h 266974"/>
                <a:gd name="connsiteX52" fmla="*/ 53921 w 343925"/>
                <a:gd name="connsiteY52" fmla="*/ 168216 h 266974"/>
                <a:gd name="connsiteX53" fmla="*/ 72471 w 343925"/>
                <a:gd name="connsiteY53" fmla="*/ 172203 h 266974"/>
                <a:gd name="connsiteX54" fmla="*/ 56972 w 343925"/>
                <a:gd name="connsiteY54" fmla="*/ 196533 h 266974"/>
                <a:gd name="connsiteX55" fmla="*/ 37983 w 343925"/>
                <a:gd name="connsiteY55" fmla="*/ 209877 h 266974"/>
                <a:gd name="connsiteX56" fmla="*/ 51326 w 343925"/>
                <a:gd name="connsiteY56" fmla="*/ 228865 h 266974"/>
                <a:gd name="connsiteX57" fmla="*/ 70315 w 343925"/>
                <a:gd name="connsiteY57" fmla="*/ 215522 h 266974"/>
                <a:gd name="connsiteX58" fmla="*/ 65345 w 343925"/>
                <a:gd name="connsiteY58" fmla="*/ 200701 h 266974"/>
                <a:gd name="connsiteX59" fmla="*/ 80555 w 343925"/>
                <a:gd name="connsiteY59" fmla="*/ 176969 h 266974"/>
                <a:gd name="connsiteX60" fmla="*/ 98582 w 343925"/>
                <a:gd name="connsiteY60" fmla="*/ 212607 h 266974"/>
                <a:gd name="connsiteX61" fmla="*/ 61201 w 343925"/>
                <a:gd name="connsiteY61" fmla="*/ 212607 h 266974"/>
                <a:gd name="connsiteX62" fmla="*/ 54192 w 343925"/>
                <a:gd name="connsiteY62" fmla="*/ 219616 h 266974"/>
                <a:gd name="connsiteX63" fmla="*/ 47183 w 343925"/>
                <a:gd name="connsiteY63" fmla="*/ 212607 h 266974"/>
                <a:gd name="connsiteX64" fmla="*/ 54192 w 343925"/>
                <a:gd name="connsiteY64" fmla="*/ 205598 h 266974"/>
                <a:gd name="connsiteX65" fmla="*/ 61201 w 343925"/>
                <a:gd name="connsiteY65" fmla="*/ 212607 h 266974"/>
                <a:gd name="connsiteX66" fmla="*/ 37837 w 343925"/>
                <a:gd name="connsiteY66" fmla="*/ 80492 h 266974"/>
                <a:gd name="connsiteX67" fmla="*/ 48229 w 343925"/>
                <a:gd name="connsiteY67" fmla="*/ 70090 h 266974"/>
                <a:gd name="connsiteX68" fmla="*/ 49855 w 343925"/>
                <a:gd name="connsiteY68" fmla="*/ 70221 h 266974"/>
                <a:gd name="connsiteX69" fmla="*/ 112708 w 343925"/>
                <a:gd name="connsiteY69" fmla="*/ 80146 h 266974"/>
                <a:gd name="connsiteX70" fmla="*/ 117210 w 343925"/>
                <a:gd name="connsiteY70" fmla="*/ 86325 h 266974"/>
                <a:gd name="connsiteX71" fmla="*/ 111867 w 343925"/>
                <a:gd name="connsiteY71" fmla="*/ 90893 h 266974"/>
                <a:gd name="connsiteX72" fmla="*/ 48234 w 343925"/>
                <a:gd name="connsiteY72" fmla="*/ 90893 h 266974"/>
                <a:gd name="connsiteX73" fmla="*/ 37837 w 343925"/>
                <a:gd name="connsiteY73" fmla="*/ 80492 h 266974"/>
                <a:gd name="connsiteX74" fmla="*/ 264462 w 343925"/>
                <a:gd name="connsiteY74" fmla="*/ 256998 h 266974"/>
                <a:gd name="connsiteX75" fmla="*/ 194368 w 343925"/>
                <a:gd name="connsiteY75" fmla="*/ 187014 h 266974"/>
                <a:gd name="connsiteX76" fmla="*/ 235225 w 343925"/>
                <a:gd name="connsiteY76" fmla="*/ 123289 h 266974"/>
                <a:gd name="connsiteX77" fmla="*/ 253248 w 343925"/>
                <a:gd name="connsiteY77" fmla="*/ 166539 h 266974"/>
                <a:gd name="connsiteX78" fmla="*/ 244461 w 343925"/>
                <a:gd name="connsiteY78" fmla="*/ 198123 h 266974"/>
                <a:gd name="connsiteX79" fmla="*/ 276045 w 343925"/>
                <a:gd name="connsiteY79" fmla="*/ 206910 h 266974"/>
                <a:gd name="connsiteX80" fmla="*/ 284832 w 343925"/>
                <a:gd name="connsiteY80" fmla="*/ 175326 h 266974"/>
                <a:gd name="connsiteX81" fmla="*/ 264462 w 343925"/>
                <a:gd name="connsiteY81" fmla="*/ 163544 h 266974"/>
                <a:gd name="connsiteX82" fmla="*/ 262220 w 343925"/>
                <a:gd name="connsiteY82" fmla="*/ 163773 h 266974"/>
                <a:gd name="connsiteX83" fmla="*/ 243935 w 343925"/>
                <a:gd name="connsiteY83" fmla="*/ 119896 h 266974"/>
                <a:gd name="connsiteX84" fmla="*/ 331493 w 343925"/>
                <a:gd name="connsiteY84" fmla="*/ 166361 h 266974"/>
                <a:gd name="connsiteX85" fmla="*/ 285029 w 343925"/>
                <a:gd name="connsiteY85" fmla="*/ 253919 h 266974"/>
                <a:gd name="connsiteX86" fmla="*/ 264462 w 343925"/>
                <a:gd name="connsiteY86" fmla="*/ 256998 h 266974"/>
                <a:gd name="connsiteX87" fmla="*/ 278481 w 343925"/>
                <a:gd name="connsiteY87" fmla="*/ 186908 h 266974"/>
                <a:gd name="connsiteX88" fmla="*/ 264462 w 343925"/>
                <a:gd name="connsiteY88" fmla="*/ 200926 h 266974"/>
                <a:gd name="connsiteX89" fmla="*/ 250444 w 343925"/>
                <a:gd name="connsiteY89" fmla="*/ 186908 h 266974"/>
                <a:gd name="connsiteX90" fmla="*/ 264462 w 343925"/>
                <a:gd name="connsiteY90" fmla="*/ 172889 h 266974"/>
                <a:gd name="connsiteX91" fmla="*/ 278481 w 343925"/>
                <a:gd name="connsiteY91" fmla="*/ 186908 h 26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43925" h="266974">
                  <a:moveTo>
                    <a:pt x="264462" y="107472"/>
                  </a:moveTo>
                  <a:cubicBezTo>
                    <a:pt x="256273" y="107472"/>
                    <a:pt x="248132" y="108744"/>
                    <a:pt x="240333" y="111243"/>
                  </a:cubicBezTo>
                  <a:lnTo>
                    <a:pt x="232814" y="93206"/>
                  </a:lnTo>
                  <a:cubicBezTo>
                    <a:pt x="227683" y="80951"/>
                    <a:pt x="226539" y="67392"/>
                    <a:pt x="229543" y="54451"/>
                  </a:cubicBezTo>
                  <a:lnTo>
                    <a:pt x="234123" y="34620"/>
                  </a:lnTo>
                  <a:cubicBezTo>
                    <a:pt x="236685" y="23516"/>
                    <a:pt x="229761" y="12436"/>
                    <a:pt x="218657" y="9874"/>
                  </a:cubicBezTo>
                  <a:cubicBezTo>
                    <a:pt x="217138" y="9523"/>
                    <a:pt x="215584" y="9346"/>
                    <a:pt x="214025" y="9345"/>
                  </a:cubicBezTo>
                  <a:lnTo>
                    <a:pt x="200521" y="9345"/>
                  </a:lnTo>
                  <a:cubicBezTo>
                    <a:pt x="198557" y="3757"/>
                    <a:pt x="193286" y="14"/>
                    <a:pt x="187363" y="0"/>
                  </a:cubicBezTo>
                  <a:lnTo>
                    <a:pt x="154654" y="0"/>
                  </a:lnTo>
                  <a:cubicBezTo>
                    <a:pt x="146912" y="0"/>
                    <a:pt x="140636" y="6276"/>
                    <a:pt x="140636" y="14018"/>
                  </a:cubicBezTo>
                  <a:cubicBezTo>
                    <a:pt x="140636" y="21760"/>
                    <a:pt x="146912" y="28036"/>
                    <a:pt x="154654" y="28036"/>
                  </a:cubicBezTo>
                  <a:lnTo>
                    <a:pt x="187363" y="28036"/>
                  </a:lnTo>
                  <a:cubicBezTo>
                    <a:pt x="193286" y="28023"/>
                    <a:pt x="198557" y="24279"/>
                    <a:pt x="200521" y="18691"/>
                  </a:cubicBezTo>
                  <a:lnTo>
                    <a:pt x="214025" y="18691"/>
                  </a:lnTo>
                  <a:cubicBezTo>
                    <a:pt x="220258" y="18691"/>
                    <a:pt x="225310" y="23744"/>
                    <a:pt x="225309" y="29976"/>
                  </a:cubicBezTo>
                  <a:cubicBezTo>
                    <a:pt x="225309" y="30830"/>
                    <a:pt x="225212" y="31681"/>
                    <a:pt x="225020" y="32513"/>
                  </a:cubicBezTo>
                  <a:lnTo>
                    <a:pt x="220446" y="52334"/>
                  </a:lnTo>
                  <a:cubicBezTo>
                    <a:pt x="218357" y="61350"/>
                    <a:pt x="218013" y="70683"/>
                    <a:pt x="219432" y="79828"/>
                  </a:cubicBezTo>
                  <a:cubicBezTo>
                    <a:pt x="181229" y="88916"/>
                    <a:pt x="145432" y="106128"/>
                    <a:pt x="114479" y="130293"/>
                  </a:cubicBezTo>
                  <a:lnTo>
                    <a:pt x="91082" y="100238"/>
                  </a:lnTo>
                  <a:lnTo>
                    <a:pt x="111867" y="100238"/>
                  </a:lnTo>
                  <a:cubicBezTo>
                    <a:pt x="120014" y="100251"/>
                    <a:pt x="126628" y="93656"/>
                    <a:pt x="126640" y="85509"/>
                  </a:cubicBezTo>
                  <a:cubicBezTo>
                    <a:pt x="126651" y="78234"/>
                    <a:pt x="121357" y="72038"/>
                    <a:pt x="114170" y="70913"/>
                  </a:cubicBezTo>
                  <a:lnTo>
                    <a:pt x="51318" y="60988"/>
                  </a:lnTo>
                  <a:cubicBezTo>
                    <a:pt x="40546" y="59282"/>
                    <a:pt x="30431" y="66632"/>
                    <a:pt x="28726" y="77404"/>
                  </a:cubicBezTo>
                  <a:cubicBezTo>
                    <a:pt x="27020" y="88175"/>
                    <a:pt x="34370" y="98290"/>
                    <a:pt x="45141" y="99996"/>
                  </a:cubicBezTo>
                  <a:cubicBezTo>
                    <a:pt x="46164" y="100158"/>
                    <a:pt x="47198" y="100238"/>
                    <a:pt x="48234" y="100238"/>
                  </a:cubicBezTo>
                  <a:lnTo>
                    <a:pt x="79246" y="100238"/>
                  </a:lnTo>
                  <a:lnTo>
                    <a:pt x="107227" y="136218"/>
                  </a:lnTo>
                  <a:cubicBezTo>
                    <a:pt x="96869" y="144947"/>
                    <a:pt x="87195" y="154456"/>
                    <a:pt x="78289" y="164661"/>
                  </a:cubicBezTo>
                  <a:cubicBezTo>
                    <a:pt x="51626" y="151268"/>
                    <a:pt x="19154" y="162024"/>
                    <a:pt x="5761" y="188686"/>
                  </a:cubicBezTo>
                  <a:cubicBezTo>
                    <a:pt x="-7633" y="215349"/>
                    <a:pt x="3124" y="247821"/>
                    <a:pt x="29786" y="261214"/>
                  </a:cubicBezTo>
                  <a:cubicBezTo>
                    <a:pt x="56449" y="274608"/>
                    <a:pt x="88921" y="263851"/>
                    <a:pt x="102314" y="237189"/>
                  </a:cubicBezTo>
                  <a:cubicBezTo>
                    <a:pt x="114080" y="213768"/>
                    <a:pt x="107337" y="185280"/>
                    <a:pt x="86321" y="169619"/>
                  </a:cubicBezTo>
                  <a:cubicBezTo>
                    <a:pt x="121915" y="129345"/>
                    <a:pt x="169129" y="101109"/>
                    <a:pt x="221450" y="88804"/>
                  </a:cubicBezTo>
                  <a:cubicBezTo>
                    <a:pt x="222213" y="91520"/>
                    <a:pt x="223133" y="94190"/>
                    <a:pt x="224203" y="96799"/>
                  </a:cubicBezTo>
                  <a:lnTo>
                    <a:pt x="231642" y="114658"/>
                  </a:lnTo>
                  <a:cubicBezTo>
                    <a:pt x="191825" y="132874"/>
                    <a:pt x="174314" y="179920"/>
                    <a:pt x="192530" y="219736"/>
                  </a:cubicBezTo>
                  <a:cubicBezTo>
                    <a:pt x="210746" y="259553"/>
                    <a:pt x="257791" y="277064"/>
                    <a:pt x="297608" y="258848"/>
                  </a:cubicBezTo>
                  <a:cubicBezTo>
                    <a:pt x="337425" y="240632"/>
                    <a:pt x="354936" y="193587"/>
                    <a:pt x="336720" y="153770"/>
                  </a:cubicBezTo>
                  <a:cubicBezTo>
                    <a:pt x="323790" y="125509"/>
                    <a:pt x="295541" y="107408"/>
                    <a:pt x="264462" y="107472"/>
                  </a:cubicBezTo>
                  <a:close/>
                  <a:moveTo>
                    <a:pt x="187363" y="18691"/>
                  </a:moveTo>
                  <a:lnTo>
                    <a:pt x="154654" y="18691"/>
                  </a:lnTo>
                  <a:cubicBezTo>
                    <a:pt x="152074" y="18691"/>
                    <a:pt x="149982" y="16599"/>
                    <a:pt x="149982" y="14018"/>
                  </a:cubicBezTo>
                  <a:cubicBezTo>
                    <a:pt x="149982" y="11437"/>
                    <a:pt x="152074" y="9345"/>
                    <a:pt x="154654" y="9345"/>
                  </a:cubicBezTo>
                  <a:lnTo>
                    <a:pt x="187363" y="9345"/>
                  </a:lnTo>
                  <a:cubicBezTo>
                    <a:pt x="189944" y="9345"/>
                    <a:pt x="192036" y="11437"/>
                    <a:pt x="192036" y="14018"/>
                  </a:cubicBezTo>
                  <a:cubicBezTo>
                    <a:pt x="192036" y="16599"/>
                    <a:pt x="189944" y="18691"/>
                    <a:pt x="187363" y="18691"/>
                  </a:cubicBezTo>
                  <a:close/>
                  <a:moveTo>
                    <a:pt x="98582" y="212607"/>
                  </a:moveTo>
                  <a:cubicBezTo>
                    <a:pt x="98656" y="237198"/>
                    <a:pt x="78782" y="257194"/>
                    <a:pt x="54191" y="257268"/>
                  </a:cubicBezTo>
                  <a:cubicBezTo>
                    <a:pt x="29600" y="257343"/>
                    <a:pt x="9605" y="237468"/>
                    <a:pt x="9530" y="212877"/>
                  </a:cubicBezTo>
                  <a:cubicBezTo>
                    <a:pt x="9456" y="188286"/>
                    <a:pt x="29330" y="168291"/>
                    <a:pt x="53921" y="168216"/>
                  </a:cubicBezTo>
                  <a:cubicBezTo>
                    <a:pt x="60319" y="168197"/>
                    <a:pt x="66646" y="169556"/>
                    <a:pt x="72471" y="172203"/>
                  </a:cubicBezTo>
                  <a:cubicBezTo>
                    <a:pt x="66892" y="180042"/>
                    <a:pt x="61719" y="188164"/>
                    <a:pt x="56972" y="196533"/>
                  </a:cubicBezTo>
                  <a:cubicBezTo>
                    <a:pt x="48044" y="194974"/>
                    <a:pt x="39542" y="200948"/>
                    <a:pt x="37983" y="209877"/>
                  </a:cubicBezTo>
                  <a:cubicBezTo>
                    <a:pt x="36424" y="218805"/>
                    <a:pt x="42398" y="227306"/>
                    <a:pt x="51326" y="228865"/>
                  </a:cubicBezTo>
                  <a:cubicBezTo>
                    <a:pt x="60254" y="230424"/>
                    <a:pt x="68756" y="224450"/>
                    <a:pt x="70315" y="215522"/>
                  </a:cubicBezTo>
                  <a:cubicBezTo>
                    <a:pt x="71269" y="210059"/>
                    <a:pt x="69399" y="204485"/>
                    <a:pt x="65345" y="200701"/>
                  </a:cubicBezTo>
                  <a:cubicBezTo>
                    <a:pt x="69826" y="192524"/>
                    <a:pt x="76686" y="182478"/>
                    <a:pt x="80555" y="176969"/>
                  </a:cubicBezTo>
                  <a:cubicBezTo>
                    <a:pt x="91882" y="185312"/>
                    <a:pt x="98573" y="198539"/>
                    <a:pt x="98582" y="212607"/>
                  </a:cubicBezTo>
                  <a:close/>
                  <a:moveTo>
                    <a:pt x="61201" y="212607"/>
                  </a:moveTo>
                  <a:cubicBezTo>
                    <a:pt x="61201" y="216478"/>
                    <a:pt x="58062" y="219616"/>
                    <a:pt x="54192" y="219616"/>
                  </a:cubicBezTo>
                  <a:cubicBezTo>
                    <a:pt x="50321" y="219616"/>
                    <a:pt x="47183" y="216478"/>
                    <a:pt x="47183" y="212607"/>
                  </a:cubicBezTo>
                  <a:cubicBezTo>
                    <a:pt x="47183" y="208736"/>
                    <a:pt x="50321" y="205598"/>
                    <a:pt x="54192" y="205598"/>
                  </a:cubicBezTo>
                  <a:cubicBezTo>
                    <a:pt x="58062" y="205598"/>
                    <a:pt x="61201" y="208736"/>
                    <a:pt x="61201" y="212607"/>
                  </a:cubicBezTo>
                  <a:close/>
                  <a:moveTo>
                    <a:pt x="37837" y="80492"/>
                  </a:moveTo>
                  <a:cubicBezTo>
                    <a:pt x="37834" y="74750"/>
                    <a:pt x="42487" y="70093"/>
                    <a:pt x="48229" y="70090"/>
                  </a:cubicBezTo>
                  <a:cubicBezTo>
                    <a:pt x="48774" y="70090"/>
                    <a:pt x="49318" y="70133"/>
                    <a:pt x="49855" y="70221"/>
                  </a:cubicBezTo>
                  <a:lnTo>
                    <a:pt x="112708" y="80146"/>
                  </a:lnTo>
                  <a:cubicBezTo>
                    <a:pt x="115657" y="80609"/>
                    <a:pt x="117673" y="83376"/>
                    <a:pt x="117210" y="86325"/>
                  </a:cubicBezTo>
                  <a:cubicBezTo>
                    <a:pt x="116797" y="88956"/>
                    <a:pt x="114529" y="90895"/>
                    <a:pt x="111867" y="90893"/>
                  </a:cubicBezTo>
                  <a:lnTo>
                    <a:pt x="48234" y="90893"/>
                  </a:lnTo>
                  <a:cubicBezTo>
                    <a:pt x="42493" y="90885"/>
                    <a:pt x="37842" y="86232"/>
                    <a:pt x="37837" y="80492"/>
                  </a:cubicBezTo>
                  <a:close/>
                  <a:moveTo>
                    <a:pt x="264462" y="256998"/>
                  </a:moveTo>
                  <a:cubicBezTo>
                    <a:pt x="225781" y="257028"/>
                    <a:pt x="194399" y="225695"/>
                    <a:pt x="194368" y="187014"/>
                  </a:cubicBezTo>
                  <a:cubicBezTo>
                    <a:pt x="194346" y="159608"/>
                    <a:pt x="210312" y="134708"/>
                    <a:pt x="235225" y="123289"/>
                  </a:cubicBezTo>
                  <a:lnTo>
                    <a:pt x="253248" y="166539"/>
                  </a:lnTo>
                  <a:cubicBezTo>
                    <a:pt x="242100" y="172834"/>
                    <a:pt x="238166" y="186975"/>
                    <a:pt x="244461" y="198123"/>
                  </a:cubicBezTo>
                  <a:cubicBezTo>
                    <a:pt x="250756" y="209271"/>
                    <a:pt x="264897" y="213205"/>
                    <a:pt x="276045" y="206910"/>
                  </a:cubicBezTo>
                  <a:cubicBezTo>
                    <a:pt x="287193" y="200615"/>
                    <a:pt x="291127" y="186474"/>
                    <a:pt x="284832" y="175326"/>
                  </a:cubicBezTo>
                  <a:cubicBezTo>
                    <a:pt x="280688" y="167988"/>
                    <a:pt x="272889" y="163477"/>
                    <a:pt x="264462" y="163544"/>
                  </a:cubicBezTo>
                  <a:cubicBezTo>
                    <a:pt x="263712" y="163582"/>
                    <a:pt x="262963" y="163659"/>
                    <a:pt x="262220" y="163773"/>
                  </a:cubicBezTo>
                  <a:lnTo>
                    <a:pt x="243935" y="119896"/>
                  </a:lnTo>
                  <a:cubicBezTo>
                    <a:pt x="280944" y="108549"/>
                    <a:pt x="320145" y="129351"/>
                    <a:pt x="331493" y="166361"/>
                  </a:cubicBezTo>
                  <a:cubicBezTo>
                    <a:pt x="342841" y="203370"/>
                    <a:pt x="322038" y="242571"/>
                    <a:pt x="285029" y="253919"/>
                  </a:cubicBezTo>
                  <a:cubicBezTo>
                    <a:pt x="278365" y="255962"/>
                    <a:pt x="271433" y="257000"/>
                    <a:pt x="264462" y="256998"/>
                  </a:cubicBezTo>
                  <a:close/>
                  <a:moveTo>
                    <a:pt x="278481" y="186908"/>
                  </a:moveTo>
                  <a:cubicBezTo>
                    <a:pt x="278481" y="194650"/>
                    <a:pt x="272204" y="200926"/>
                    <a:pt x="264462" y="200926"/>
                  </a:cubicBezTo>
                  <a:cubicBezTo>
                    <a:pt x="256720" y="200926"/>
                    <a:pt x="250444" y="194650"/>
                    <a:pt x="250444" y="186908"/>
                  </a:cubicBezTo>
                  <a:cubicBezTo>
                    <a:pt x="250444" y="179165"/>
                    <a:pt x="256720" y="172889"/>
                    <a:pt x="264462" y="172889"/>
                  </a:cubicBezTo>
                  <a:cubicBezTo>
                    <a:pt x="272204" y="172889"/>
                    <a:pt x="278481" y="179165"/>
                    <a:pt x="278481" y="186908"/>
                  </a:cubicBezTo>
                  <a:close/>
                </a:path>
              </a:pathLst>
            </a:custGeom>
            <a:solidFill>
              <a:srgbClr val="000000"/>
            </a:solidFill>
            <a:ln w="4663" cap="flat">
              <a:noFill/>
              <a:prstDash val="solid"/>
              <a:miter/>
            </a:ln>
          </p:spPr>
          <p:txBody>
            <a:bodyPr rtlCol="0" anchor="ctr"/>
            <a:lstStyle/>
            <a:p>
              <a:pPr defTabSz="1219170"/>
              <a:endParaRPr lang="en-US" sz="2400">
                <a:solidFill>
                  <a:srgbClr val="342F2E"/>
                </a:solidFill>
                <a:latin typeface="Arial"/>
              </a:endParaRPr>
            </a:p>
          </p:txBody>
        </p:sp>
        <p:sp>
          <p:nvSpPr>
            <p:cNvPr id="35" name="Graphic 18" descr="Tricycle outline">
              <a:extLst>
                <a:ext uri="{FF2B5EF4-FFF2-40B4-BE49-F238E27FC236}">
                  <a16:creationId xmlns:a16="http://schemas.microsoft.com/office/drawing/2014/main" id="{13433B85-8F50-CB6B-9EC4-1F30C4F12569}"/>
                </a:ext>
              </a:extLst>
            </p:cNvPr>
            <p:cNvSpPr/>
            <p:nvPr/>
          </p:nvSpPr>
          <p:spPr>
            <a:xfrm>
              <a:off x="5095776" y="1964367"/>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36" name="Graphic 19" descr="Tricycle outline">
              <a:extLst>
                <a:ext uri="{FF2B5EF4-FFF2-40B4-BE49-F238E27FC236}">
                  <a16:creationId xmlns:a16="http://schemas.microsoft.com/office/drawing/2014/main" id="{9B9D5B67-CF64-53ED-1593-69B599F55FC1}"/>
                </a:ext>
              </a:extLst>
            </p:cNvPr>
            <p:cNvSpPr/>
            <p:nvPr/>
          </p:nvSpPr>
          <p:spPr>
            <a:xfrm>
              <a:off x="4504441" y="2385111"/>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37" name="Graphic 20" descr="Tricycle outline">
              <a:extLst>
                <a:ext uri="{FF2B5EF4-FFF2-40B4-BE49-F238E27FC236}">
                  <a16:creationId xmlns:a16="http://schemas.microsoft.com/office/drawing/2014/main" id="{B19ACA4A-EA80-78E5-CB9F-EE050E0FB185}"/>
                </a:ext>
              </a:extLst>
            </p:cNvPr>
            <p:cNvSpPr/>
            <p:nvPr/>
          </p:nvSpPr>
          <p:spPr>
            <a:xfrm>
              <a:off x="4778749" y="2501795"/>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38" name="Graphic 21" descr="Tricycle outline">
              <a:extLst>
                <a:ext uri="{FF2B5EF4-FFF2-40B4-BE49-F238E27FC236}">
                  <a16:creationId xmlns:a16="http://schemas.microsoft.com/office/drawing/2014/main" id="{D9870A0C-A8A2-7D08-A6C1-7B4F802952DF}"/>
                </a:ext>
              </a:extLst>
            </p:cNvPr>
            <p:cNvSpPr/>
            <p:nvPr/>
          </p:nvSpPr>
          <p:spPr>
            <a:xfrm>
              <a:off x="5283371" y="2501795"/>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39" name="Graphic 22" descr="Tricycle outline">
              <a:extLst>
                <a:ext uri="{FF2B5EF4-FFF2-40B4-BE49-F238E27FC236}">
                  <a16:creationId xmlns:a16="http://schemas.microsoft.com/office/drawing/2014/main" id="{BACF9EB6-F86A-91A2-A553-DBC72981E3FA}"/>
                </a:ext>
              </a:extLst>
            </p:cNvPr>
            <p:cNvSpPr/>
            <p:nvPr/>
          </p:nvSpPr>
          <p:spPr>
            <a:xfrm>
              <a:off x="2216385" y="4367244"/>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0" name="Graphic 23" descr="Tricycle outline">
              <a:extLst>
                <a:ext uri="{FF2B5EF4-FFF2-40B4-BE49-F238E27FC236}">
                  <a16:creationId xmlns:a16="http://schemas.microsoft.com/office/drawing/2014/main" id="{1BEE488A-A4C3-825C-9960-8480D556D421}"/>
                </a:ext>
              </a:extLst>
            </p:cNvPr>
            <p:cNvSpPr/>
            <p:nvPr/>
          </p:nvSpPr>
          <p:spPr>
            <a:xfrm>
              <a:off x="889390" y="4571634"/>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1" name="Graphic 24" descr="Tricycle outline">
              <a:extLst>
                <a:ext uri="{FF2B5EF4-FFF2-40B4-BE49-F238E27FC236}">
                  <a16:creationId xmlns:a16="http://schemas.microsoft.com/office/drawing/2014/main" id="{A4A16A3B-6510-EEDC-2CDA-60F674E8870F}"/>
                </a:ext>
              </a:extLst>
            </p:cNvPr>
            <p:cNvSpPr/>
            <p:nvPr/>
          </p:nvSpPr>
          <p:spPr>
            <a:xfrm>
              <a:off x="2335653" y="4682114"/>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2" name="Graphic 25" descr="Tricycle outline">
              <a:extLst>
                <a:ext uri="{FF2B5EF4-FFF2-40B4-BE49-F238E27FC236}">
                  <a16:creationId xmlns:a16="http://schemas.microsoft.com/office/drawing/2014/main" id="{2D0C6A66-7362-5C7E-C029-9B098FD983BE}"/>
                </a:ext>
              </a:extLst>
            </p:cNvPr>
            <p:cNvSpPr/>
            <p:nvPr/>
          </p:nvSpPr>
          <p:spPr>
            <a:xfrm>
              <a:off x="2610352" y="4702890"/>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3" name="Graphic 26" descr="Tricycle outline">
              <a:extLst>
                <a:ext uri="{FF2B5EF4-FFF2-40B4-BE49-F238E27FC236}">
                  <a16:creationId xmlns:a16="http://schemas.microsoft.com/office/drawing/2014/main" id="{BF4FD9FD-6D9D-CB9F-F917-83E799C3507E}"/>
                </a:ext>
              </a:extLst>
            </p:cNvPr>
            <p:cNvSpPr/>
            <p:nvPr/>
          </p:nvSpPr>
          <p:spPr>
            <a:xfrm>
              <a:off x="1303986" y="3622683"/>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4" name="Graphic 27" descr="Tricycle outline">
              <a:extLst>
                <a:ext uri="{FF2B5EF4-FFF2-40B4-BE49-F238E27FC236}">
                  <a16:creationId xmlns:a16="http://schemas.microsoft.com/office/drawing/2014/main" id="{2908F04D-D627-79CB-058A-DD5BF64C0838}"/>
                </a:ext>
              </a:extLst>
            </p:cNvPr>
            <p:cNvSpPr/>
            <p:nvPr/>
          </p:nvSpPr>
          <p:spPr>
            <a:xfrm>
              <a:off x="1870277" y="4186758"/>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5" name="Graphic 28" descr="Tricycle outline">
              <a:extLst>
                <a:ext uri="{FF2B5EF4-FFF2-40B4-BE49-F238E27FC236}">
                  <a16:creationId xmlns:a16="http://schemas.microsoft.com/office/drawing/2014/main" id="{D483D4FE-E146-D0B5-9BB9-2E7947D67459}"/>
                </a:ext>
              </a:extLst>
            </p:cNvPr>
            <p:cNvSpPr/>
            <p:nvPr/>
          </p:nvSpPr>
          <p:spPr>
            <a:xfrm>
              <a:off x="1035642" y="3886385"/>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6" name="Graphic 29" descr="Tricycle outline">
              <a:extLst>
                <a:ext uri="{FF2B5EF4-FFF2-40B4-BE49-F238E27FC236}">
                  <a16:creationId xmlns:a16="http://schemas.microsoft.com/office/drawing/2014/main" id="{C54A2DB5-E790-661C-25B0-0AFBD8C51EDA}"/>
                </a:ext>
              </a:extLst>
            </p:cNvPr>
            <p:cNvSpPr/>
            <p:nvPr/>
          </p:nvSpPr>
          <p:spPr>
            <a:xfrm>
              <a:off x="1859533" y="4610851"/>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7" name="Graphic 38" descr="Tricycle outline">
              <a:extLst>
                <a:ext uri="{FF2B5EF4-FFF2-40B4-BE49-F238E27FC236}">
                  <a16:creationId xmlns:a16="http://schemas.microsoft.com/office/drawing/2014/main" id="{0B2E239C-E98D-356A-005C-AF5069AACE92}"/>
                </a:ext>
              </a:extLst>
            </p:cNvPr>
            <p:cNvSpPr/>
            <p:nvPr/>
          </p:nvSpPr>
          <p:spPr>
            <a:xfrm>
              <a:off x="4256416" y="4127220"/>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8" name="Graphic 39" descr="Tricycle outline">
              <a:extLst>
                <a:ext uri="{FF2B5EF4-FFF2-40B4-BE49-F238E27FC236}">
                  <a16:creationId xmlns:a16="http://schemas.microsoft.com/office/drawing/2014/main" id="{5073E7E4-E1F7-F6B5-5BD9-A695482074F8}"/>
                </a:ext>
              </a:extLst>
            </p:cNvPr>
            <p:cNvSpPr/>
            <p:nvPr/>
          </p:nvSpPr>
          <p:spPr>
            <a:xfrm>
              <a:off x="4761038" y="4127220"/>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49" name="Graphic 40" descr="Tricycle outline">
              <a:extLst>
                <a:ext uri="{FF2B5EF4-FFF2-40B4-BE49-F238E27FC236}">
                  <a16:creationId xmlns:a16="http://schemas.microsoft.com/office/drawing/2014/main" id="{54A569B4-43ED-842F-6F8F-2087AA04B277}"/>
                </a:ext>
              </a:extLst>
            </p:cNvPr>
            <p:cNvSpPr/>
            <p:nvPr/>
          </p:nvSpPr>
          <p:spPr>
            <a:xfrm>
              <a:off x="3939389" y="4664647"/>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0" name="Graphic 41" descr="Tricycle outline">
              <a:extLst>
                <a:ext uri="{FF2B5EF4-FFF2-40B4-BE49-F238E27FC236}">
                  <a16:creationId xmlns:a16="http://schemas.microsoft.com/office/drawing/2014/main" id="{E493C0DE-307B-8F9B-D344-EAF5A1B15E9E}"/>
                </a:ext>
              </a:extLst>
            </p:cNvPr>
            <p:cNvSpPr/>
            <p:nvPr/>
          </p:nvSpPr>
          <p:spPr>
            <a:xfrm>
              <a:off x="4400890" y="4577652"/>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1" name="Graphic 42" descr="Tricycle outline">
              <a:extLst>
                <a:ext uri="{FF2B5EF4-FFF2-40B4-BE49-F238E27FC236}">
                  <a16:creationId xmlns:a16="http://schemas.microsoft.com/office/drawing/2014/main" id="{8198DBF3-2132-A5FC-8710-9727AA4EBF7B}"/>
                </a:ext>
              </a:extLst>
            </p:cNvPr>
            <p:cNvSpPr/>
            <p:nvPr/>
          </p:nvSpPr>
          <p:spPr>
            <a:xfrm>
              <a:off x="3543229" y="3946734"/>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2" name="Graphic 43" descr="Tricycle outline">
              <a:extLst>
                <a:ext uri="{FF2B5EF4-FFF2-40B4-BE49-F238E27FC236}">
                  <a16:creationId xmlns:a16="http://schemas.microsoft.com/office/drawing/2014/main" id="{E4BEC6EF-A0A5-5B78-3579-1F8CE23B77A8}"/>
                </a:ext>
              </a:extLst>
            </p:cNvPr>
            <p:cNvSpPr/>
            <p:nvPr/>
          </p:nvSpPr>
          <p:spPr>
            <a:xfrm>
              <a:off x="3766335" y="4270863"/>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3" name="Graphic 44" descr="Tricycle outline">
              <a:extLst>
                <a:ext uri="{FF2B5EF4-FFF2-40B4-BE49-F238E27FC236}">
                  <a16:creationId xmlns:a16="http://schemas.microsoft.com/office/drawing/2014/main" id="{EA8B614E-B940-3B09-81B5-8D16E2099D84}"/>
                </a:ext>
              </a:extLst>
            </p:cNvPr>
            <p:cNvSpPr/>
            <p:nvPr/>
          </p:nvSpPr>
          <p:spPr>
            <a:xfrm>
              <a:off x="2348216" y="4940180"/>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4" name="Graphic 45" descr="Tricycle outline">
              <a:extLst>
                <a:ext uri="{FF2B5EF4-FFF2-40B4-BE49-F238E27FC236}">
                  <a16:creationId xmlns:a16="http://schemas.microsoft.com/office/drawing/2014/main" id="{57801AC8-E046-2E8D-F994-FF2657C2FCCB}"/>
                </a:ext>
              </a:extLst>
            </p:cNvPr>
            <p:cNvSpPr/>
            <p:nvPr/>
          </p:nvSpPr>
          <p:spPr>
            <a:xfrm>
              <a:off x="3593281" y="4484161"/>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5" name="Graphic 46" descr="Tricycle outline">
              <a:extLst>
                <a:ext uri="{FF2B5EF4-FFF2-40B4-BE49-F238E27FC236}">
                  <a16:creationId xmlns:a16="http://schemas.microsoft.com/office/drawing/2014/main" id="{B4AE1F1B-42A1-8A28-9368-861D1CE90D9C}"/>
                </a:ext>
              </a:extLst>
            </p:cNvPr>
            <p:cNvSpPr/>
            <p:nvPr/>
          </p:nvSpPr>
          <p:spPr>
            <a:xfrm>
              <a:off x="664605" y="3319409"/>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6" name="Graphic 47" descr="Tricycle outline">
              <a:extLst>
                <a:ext uri="{FF2B5EF4-FFF2-40B4-BE49-F238E27FC236}">
                  <a16:creationId xmlns:a16="http://schemas.microsoft.com/office/drawing/2014/main" id="{D812D7FE-048C-765C-B5FC-23FEE63CF6CC}"/>
                </a:ext>
              </a:extLst>
            </p:cNvPr>
            <p:cNvSpPr/>
            <p:nvPr/>
          </p:nvSpPr>
          <p:spPr>
            <a:xfrm>
              <a:off x="4577230" y="1761367"/>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7" name="Graphic 48" descr="Tricycle outline">
              <a:extLst>
                <a:ext uri="{FF2B5EF4-FFF2-40B4-BE49-F238E27FC236}">
                  <a16:creationId xmlns:a16="http://schemas.microsoft.com/office/drawing/2014/main" id="{DF16C9FF-7E29-E306-DB1D-868A45081412}"/>
                </a:ext>
              </a:extLst>
            </p:cNvPr>
            <p:cNvSpPr/>
            <p:nvPr/>
          </p:nvSpPr>
          <p:spPr>
            <a:xfrm>
              <a:off x="3037035" y="2664511"/>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8" name="Graphic 49" descr="Tricycle outline">
              <a:extLst>
                <a:ext uri="{FF2B5EF4-FFF2-40B4-BE49-F238E27FC236}">
                  <a16:creationId xmlns:a16="http://schemas.microsoft.com/office/drawing/2014/main" id="{A6BC9C0A-1D66-3B5C-157E-771D0A024D11}"/>
                </a:ext>
              </a:extLst>
            </p:cNvPr>
            <p:cNvSpPr/>
            <p:nvPr/>
          </p:nvSpPr>
          <p:spPr>
            <a:xfrm>
              <a:off x="2496260" y="2565543"/>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59" name="Graphic 50" descr="Tricycle outline">
              <a:extLst>
                <a:ext uri="{FF2B5EF4-FFF2-40B4-BE49-F238E27FC236}">
                  <a16:creationId xmlns:a16="http://schemas.microsoft.com/office/drawing/2014/main" id="{FB141E90-1A44-003D-1B7D-FA7A2179F8BC}"/>
                </a:ext>
              </a:extLst>
            </p:cNvPr>
            <p:cNvSpPr/>
            <p:nvPr/>
          </p:nvSpPr>
          <p:spPr>
            <a:xfrm>
              <a:off x="2051351" y="2334360"/>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0" name="Graphic 51" descr="Tricycle outline">
              <a:extLst>
                <a:ext uri="{FF2B5EF4-FFF2-40B4-BE49-F238E27FC236}">
                  <a16:creationId xmlns:a16="http://schemas.microsoft.com/office/drawing/2014/main" id="{68282A3A-D43F-FAA8-3232-3343AABB44BF}"/>
                </a:ext>
              </a:extLst>
            </p:cNvPr>
            <p:cNvSpPr/>
            <p:nvPr/>
          </p:nvSpPr>
          <p:spPr>
            <a:xfrm>
              <a:off x="1239090" y="2974821"/>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1" name="Graphic 52" descr="Tricycle outline">
              <a:extLst>
                <a:ext uri="{FF2B5EF4-FFF2-40B4-BE49-F238E27FC236}">
                  <a16:creationId xmlns:a16="http://schemas.microsoft.com/office/drawing/2014/main" id="{F235F84D-4744-A06A-B1A6-8757323DD6F6}"/>
                </a:ext>
              </a:extLst>
            </p:cNvPr>
            <p:cNvSpPr/>
            <p:nvPr/>
          </p:nvSpPr>
          <p:spPr>
            <a:xfrm>
              <a:off x="1029679" y="3342474"/>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2" name="Graphic 53" descr="Tricycle outline">
              <a:extLst>
                <a:ext uri="{FF2B5EF4-FFF2-40B4-BE49-F238E27FC236}">
                  <a16:creationId xmlns:a16="http://schemas.microsoft.com/office/drawing/2014/main" id="{59CC883B-C5C9-7271-BA10-544F65AB1DC4}"/>
                </a:ext>
              </a:extLst>
            </p:cNvPr>
            <p:cNvSpPr/>
            <p:nvPr/>
          </p:nvSpPr>
          <p:spPr>
            <a:xfrm>
              <a:off x="2107432" y="265392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3" name="Graphic 54" descr="Tricycle outline">
              <a:extLst>
                <a:ext uri="{FF2B5EF4-FFF2-40B4-BE49-F238E27FC236}">
                  <a16:creationId xmlns:a16="http://schemas.microsoft.com/office/drawing/2014/main" id="{433EADE0-1D76-2F81-FB7D-932D7E0D3BB7}"/>
                </a:ext>
              </a:extLst>
            </p:cNvPr>
            <p:cNvSpPr/>
            <p:nvPr/>
          </p:nvSpPr>
          <p:spPr>
            <a:xfrm>
              <a:off x="4756073" y="210469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4" name="Graphic 55" descr="Tricycle outline">
              <a:extLst>
                <a:ext uri="{FF2B5EF4-FFF2-40B4-BE49-F238E27FC236}">
                  <a16:creationId xmlns:a16="http://schemas.microsoft.com/office/drawing/2014/main" id="{3369FFE2-0C8D-4A3A-A207-648C70C99877}"/>
                </a:ext>
              </a:extLst>
            </p:cNvPr>
            <p:cNvSpPr/>
            <p:nvPr/>
          </p:nvSpPr>
          <p:spPr>
            <a:xfrm>
              <a:off x="2348266" y="216804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5" name="Graphic 56" descr="Tricycle outline">
              <a:extLst>
                <a:ext uri="{FF2B5EF4-FFF2-40B4-BE49-F238E27FC236}">
                  <a16:creationId xmlns:a16="http://schemas.microsoft.com/office/drawing/2014/main" id="{353AC54C-BACF-1545-DE16-4257570650EB}"/>
                </a:ext>
              </a:extLst>
            </p:cNvPr>
            <p:cNvSpPr/>
            <p:nvPr/>
          </p:nvSpPr>
          <p:spPr>
            <a:xfrm>
              <a:off x="2646021" y="2190958"/>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6" name="Graphic 57" descr="Tricycle outline">
              <a:extLst>
                <a:ext uri="{FF2B5EF4-FFF2-40B4-BE49-F238E27FC236}">
                  <a16:creationId xmlns:a16="http://schemas.microsoft.com/office/drawing/2014/main" id="{BD555656-00B9-8B7A-4924-86219617E422}"/>
                </a:ext>
              </a:extLst>
            </p:cNvPr>
            <p:cNvSpPr/>
            <p:nvPr/>
          </p:nvSpPr>
          <p:spPr>
            <a:xfrm>
              <a:off x="1503283" y="3265742"/>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7" name="Graphic 58" descr="Tricycle outline">
              <a:extLst>
                <a:ext uri="{FF2B5EF4-FFF2-40B4-BE49-F238E27FC236}">
                  <a16:creationId xmlns:a16="http://schemas.microsoft.com/office/drawing/2014/main" id="{56BC2FDA-B076-B38D-D32E-7654CABCC64C}"/>
                </a:ext>
              </a:extLst>
            </p:cNvPr>
            <p:cNvSpPr/>
            <p:nvPr/>
          </p:nvSpPr>
          <p:spPr>
            <a:xfrm>
              <a:off x="1970449" y="3885500"/>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8" name="Graphic 59" descr="Tricycle outline">
              <a:extLst>
                <a:ext uri="{FF2B5EF4-FFF2-40B4-BE49-F238E27FC236}">
                  <a16:creationId xmlns:a16="http://schemas.microsoft.com/office/drawing/2014/main" id="{28A08886-3F76-98B0-7B2D-35FEB781C148}"/>
                </a:ext>
              </a:extLst>
            </p:cNvPr>
            <p:cNvSpPr/>
            <p:nvPr/>
          </p:nvSpPr>
          <p:spPr>
            <a:xfrm>
              <a:off x="782644" y="3005825"/>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69" name="Graphic 60" descr="Tricycle outline">
              <a:extLst>
                <a:ext uri="{FF2B5EF4-FFF2-40B4-BE49-F238E27FC236}">
                  <a16:creationId xmlns:a16="http://schemas.microsoft.com/office/drawing/2014/main" id="{059729B0-19BE-9D17-ADE9-C60611EFA9E4}"/>
                </a:ext>
              </a:extLst>
            </p:cNvPr>
            <p:cNvSpPr/>
            <p:nvPr/>
          </p:nvSpPr>
          <p:spPr>
            <a:xfrm>
              <a:off x="1018734" y="2910088"/>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0" name="Graphic 61" descr="Tricycle outline">
              <a:extLst>
                <a:ext uri="{FF2B5EF4-FFF2-40B4-BE49-F238E27FC236}">
                  <a16:creationId xmlns:a16="http://schemas.microsoft.com/office/drawing/2014/main" id="{DD696825-2FCB-4C5E-A375-290D321E3439}"/>
                </a:ext>
              </a:extLst>
            </p:cNvPr>
            <p:cNvSpPr/>
            <p:nvPr/>
          </p:nvSpPr>
          <p:spPr>
            <a:xfrm>
              <a:off x="465616" y="3543253"/>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1" name="Graphic 62" descr="Tricycle outline">
              <a:extLst>
                <a:ext uri="{FF2B5EF4-FFF2-40B4-BE49-F238E27FC236}">
                  <a16:creationId xmlns:a16="http://schemas.microsoft.com/office/drawing/2014/main" id="{A5C1E318-A11F-3CFE-FF12-012D0DE2D14C}"/>
                </a:ext>
              </a:extLst>
            </p:cNvPr>
            <p:cNvSpPr/>
            <p:nvPr/>
          </p:nvSpPr>
          <p:spPr>
            <a:xfrm>
              <a:off x="970238" y="3543253"/>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2" name="Graphic 63" descr="Tricycle outline">
              <a:extLst>
                <a:ext uri="{FF2B5EF4-FFF2-40B4-BE49-F238E27FC236}">
                  <a16:creationId xmlns:a16="http://schemas.microsoft.com/office/drawing/2014/main" id="{7C602EDE-845F-109E-7BEF-1AB80C83E4E2}"/>
                </a:ext>
              </a:extLst>
            </p:cNvPr>
            <p:cNvSpPr/>
            <p:nvPr/>
          </p:nvSpPr>
          <p:spPr>
            <a:xfrm>
              <a:off x="4196045" y="5054103"/>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3" name="Graphic 64" descr="Tricycle outline">
              <a:extLst>
                <a:ext uri="{FF2B5EF4-FFF2-40B4-BE49-F238E27FC236}">
                  <a16:creationId xmlns:a16="http://schemas.microsoft.com/office/drawing/2014/main" id="{7FF81F87-7A7F-4250-7881-4E339C8246B7}"/>
                </a:ext>
              </a:extLst>
            </p:cNvPr>
            <p:cNvSpPr/>
            <p:nvPr/>
          </p:nvSpPr>
          <p:spPr>
            <a:xfrm>
              <a:off x="2241884" y="397249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4" name="Graphic 65" descr="Tricycle outline">
              <a:extLst>
                <a:ext uri="{FF2B5EF4-FFF2-40B4-BE49-F238E27FC236}">
                  <a16:creationId xmlns:a16="http://schemas.microsoft.com/office/drawing/2014/main" id="{52CC75F5-D123-5868-3B66-D7DDBD3EF96A}"/>
                </a:ext>
              </a:extLst>
            </p:cNvPr>
            <p:cNvSpPr/>
            <p:nvPr/>
          </p:nvSpPr>
          <p:spPr>
            <a:xfrm>
              <a:off x="4506138" y="2609233"/>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5" name="Graphic 66" descr="Tricycle outline">
              <a:extLst>
                <a:ext uri="{FF2B5EF4-FFF2-40B4-BE49-F238E27FC236}">
                  <a16:creationId xmlns:a16="http://schemas.microsoft.com/office/drawing/2014/main" id="{148A82C8-B61B-BEEF-332B-3F42C71D9D6A}"/>
                </a:ext>
              </a:extLst>
            </p:cNvPr>
            <p:cNvSpPr/>
            <p:nvPr/>
          </p:nvSpPr>
          <p:spPr>
            <a:xfrm>
              <a:off x="6265443" y="3342474"/>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6" name="Graphic 67" descr="Tricycle outline">
              <a:extLst>
                <a:ext uri="{FF2B5EF4-FFF2-40B4-BE49-F238E27FC236}">
                  <a16:creationId xmlns:a16="http://schemas.microsoft.com/office/drawing/2014/main" id="{6C9C650D-9C58-ACDA-5C66-0E1F673FF47D}"/>
                </a:ext>
              </a:extLst>
            </p:cNvPr>
            <p:cNvSpPr/>
            <p:nvPr/>
          </p:nvSpPr>
          <p:spPr>
            <a:xfrm>
              <a:off x="6770065" y="3342474"/>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7" name="Graphic 68" descr="Tricycle outline">
              <a:extLst>
                <a:ext uri="{FF2B5EF4-FFF2-40B4-BE49-F238E27FC236}">
                  <a16:creationId xmlns:a16="http://schemas.microsoft.com/office/drawing/2014/main" id="{9C129D70-F5DD-3EB4-FAEB-B4F2C9053EA5}"/>
                </a:ext>
              </a:extLst>
            </p:cNvPr>
            <p:cNvSpPr/>
            <p:nvPr/>
          </p:nvSpPr>
          <p:spPr>
            <a:xfrm>
              <a:off x="5948416" y="3879902"/>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8" name="Graphic 69" descr="Tricycle outline">
              <a:extLst>
                <a:ext uri="{FF2B5EF4-FFF2-40B4-BE49-F238E27FC236}">
                  <a16:creationId xmlns:a16="http://schemas.microsoft.com/office/drawing/2014/main" id="{D97EF019-016E-56F6-8951-1AB855920864}"/>
                </a:ext>
              </a:extLst>
            </p:cNvPr>
            <p:cNvSpPr/>
            <p:nvPr/>
          </p:nvSpPr>
          <p:spPr>
            <a:xfrm>
              <a:off x="6453038" y="3879902"/>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79" name="Graphic 70" descr="Tricycle outline">
              <a:extLst>
                <a:ext uri="{FF2B5EF4-FFF2-40B4-BE49-F238E27FC236}">
                  <a16:creationId xmlns:a16="http://schemas.microsoft.com/office/drawing/2014/main" id="{79A4F1FA-D124-5D01-39E6-1948EDA8A6D5}"/>
                </a:ext>
              </a:extLst>
            </p:cNvPr>
            <p:cNvSpPr/>
            <p:nvPr/>
          </p:nvSpPr>
          <p:spPr>
            <a:xfrm>
              <a:off x="5767877" y="3066375"/>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0" name="Graphic 71" descr="Tricycle outline">
              <a:extLst>
                <a:ext uri="{FF2B5EF4-FFF2-40B4-BE49-F238E27FC236}">
                  <a16:creationId xmlns:a16="http://schemas.microsoft.com/office/drawing/2014/main" id="{117EABF0-893E-6EEB-6FC9-6A86A207615E}"/>
                </a:ext>
              </a:extLst>
            </p:cNvPr>
            <p:cNvSpPr/>
            <p:nvPr/>
          </p:nvSpPr>
          <p:spPr>
            <a:xfrm>
              <a:off x="5919335" y="3161988"/>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1" name="Graphic 72" descr="Tricycle outline">
              <a:extLst>
                <a:ext uri="{FF2B5EF4-FFF2-40B4-BE49-F238E27FC236}">
                  <a16:creationId xmlns:a16="http://schemas.microsoft.com/office/drawing/2014/main" id="{FDF2A147-AEA0-73A4-9022-DAC3747DAFE5}"/>
                </a:ext>
              </a:extLst>
            </p:cNvPr>
            <p:cNvSpPr/>
            <p:nvPr/>
          </p:nvSpPr>
          <p:spPr>
            <a:xfrm>
              <a:off x="5817005" y="3676104"/>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2" name="Graphic 73" descr="Tricycle outline">
              <a:extLst>
                <a:ext uri="{FF2B5EF4-FFF2-40B4-BE49-F238E27FC236}">
                  <a16:creationId xmlns:a16="http://schemas.microsoft.com/office/drawing/2014/main" id="{E0A59FC7-BC0B-454A-6364-2B3DF1406E29}"/>
                </a:ext>
              </a:extLst>
            </p:cNvPr>
            <p:cNvSpPr/>
            <p:nvPr/>
          </p:nvSpPr>
          <p:spPr>
            <a:xfrm>
              <a:off x="5602307" y="3699415"/>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3" name="Graphic 74" descr="Tricycle outline">
              <a:extLst>
                <a:ext uri="{FF2B5EF4-FFF2-40B4-BE49-F238E27FC236}">
                  <a16:creationId xmlns:a16="http://schemas.microsoft.com/office/drawing/2014/main" id="{C31D3F25-9EE3-6057-9B95-6FFFE62189E9}"/>
                </a:ext>
              </a:extLst>
            </p:cNvPr>
            <p:cNvSpPr/>
            <p:nvPr/>
          </p:nvSpPr>
          <p:spPr>
            <a:xfrm>
              <a:off x="6948907" y="3685803"/>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4" name="Graphic 75" descr="Tricycle outline">
              <a:extLst>
                <a:ext uri="{FF2B5EF4-FFF2-40B4-BE49-F238E27FC236}">
                  <a16:creationId xmlns:a16="http://schemas.microsoft.com/office/drawing/2014/main" id="{F381DE59-2AD9-3634-05B8-16E0DC7CECE8}"/>
                </a:ext>
              </a:extLst>
            </p:cNvPr>
            <p:cNvSpPr/>
            <p:nvPr/>
          </p:nvSpPr>
          <p:spPr>
            <a:xfrm>
              <a:off x="6098177" y="350531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5" name="Graphic 76" descr="Tricycle outline">
              <a:extLst>
                <a:ext uri="{FF2B5EF4-FFF2-40B4-BE49-F238E27FC236}">
                  <a16:creationId xmlns:a16="http://schemas.microsoft.com/office/drawing/2014/main" id="{BB962239-CF58-DA29-0023-6838DEBB98C0}"/>
                </a:ext>
              </a:extLst>
            </p:cNvPr>
            <p:cNvSpPr/>
            <p:nvPr/>
          </p:nvSpPr>
          <p:spPr>
            <a:xfrm>
              <a:off x="6602799" y="350531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6" name="Graphic 77" descr="Tricycle outline">
              <a:extLst>
                <a:ext uri="{FF2B5EF4-FFF2-40B4-BE49-F238E27FC236}">
                  <a16:creationId xmlns:a16="http://schemas.microsoft.com/office/drawing/2014/main" id="{B7676B4B-2FF0-18BB-71B7-560CE6F2BB46}"/>
                </a:ext>
              </a:extLst>
            </p:cNvPr>
            <p:cNvSpPr/>
            <p:nvPr/>
          </p:nvSpPr>
          <p:spPr>
            <a:xfrm>
              <a:off x="5464240" y="4088169"/>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7" name="Graphic 78" descr="Tricycle outline">
              <a:extLst>
                <a:ext uri="{FF2B5EF4-FFF2-40B4-BE49-F238E27FC236}">
                  <a16:creationId xmlns:a16="http://schemas.microsoft.com/office/drawing/2014/main" id="{40347183-A040-B147-20E1-C530EE6CB0C3}"/>
                </a:ext>
              </a:extLst>
            </p:cNvPr>
            <p:cNvSpPr/>
            <p:nvPr/>
          </p:nvSpPr>
          <p:spPr>
            <a:xfrm>
              <a:off x="5800067" y="4007504"/>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8" name="Graphic 79" descr="Tricycle outline">
              <a:extLst>
                <a:ext uri="{FF2B5EF4-FFF2-40B4-BE49-F238E27FC236}">
                  <a16:creationId xmlns:a16="http://schemas.microsoft.com/office/drawing/2014/main" id="{FC9218C9-A70D-C670-C228-53DCC214C562}"/>
                </a:ext>
              </a:extLst>
            </p:cNvPr>
            <p:cNvSpPr/>
            <p:nvPr/>
          </p:nvSpPr>
          <p:spPr>
            <a:xfrm>
              <a:off x="4444715" y="3827017"/>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89" name="Graphic 80" descr="Tricycle outline">
              <a:extLst>
                <a:ext uri="{FF2B5EF4-FFF2-40B4-BE49-F238E27FC236}">
                  <a16:creationId xmlns:a16="http://schemas.microsoft.com/office/drawing/2014/main" id="{AF3BDD8C-D4E0-9F5D-C4EA-9E7E73324D9F}"/>
                </a:ext>
              </a:extLst>
            </p:cNvPr>
            <p:cNvSpPr/>
            <p:nvPr/>
          </p:nvSpPr>
          <p:spPr>
            <a:xfrm>
              <a:off x="4726197" y="3900575"/>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90" name="Graphic 81" descr="Tricycle outline">
              <a:extLst>
                <a:ext uri="{FF2B5EF4-FFF2-40B4-BE49-F238E27FC236}">
                  <a16:creationId xmlns:a16="http://schemas.microsoft.com/office/drawing/2014/main" id="{49218F48-D02A-2540-CABD-BA9080355083}"/>
                </a:ext>
              </a:extLst>
            </p:cNvPr>
            <p:cNvSpPr/>
            <p:nvPr/>
          </p:nvSpPr>
          <p:spPr>
            <a:xfrm>
              <a:off x="4127688" y="4364445"/>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91" name="Graphic 82" descr="Tricycle outline">
              <a:extLst>
                <a:ext uri="{FF2B5EF4-FFF2-40B4-BE49-F238E27FC236}">
                  <a16:creationId xmlns:a16="http://schemas.microsoft.com/office/drawing/2014/main" id="{B279A027-B297-8AAF-0E89-4520FAD23FC8}"/>
                </a:ext>
              </a:extLst>
            </p:cNvPr>
            <p:cNvSpPr/>
            <p:nvPr/>
          </p:nvSpPr>
          <p:spPr>
            <a:xfrm>
              <a:off x="4632309" y="4364445"/>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92" name="Graphic 83" descr="Tricycle outline">
              <a:extLst>
                <a:ext uri="{FF2B5EF4-FFF2-40B4-BE49-F238E27FC236}">
                  <a16:creationId xmlns:a16="http://schemas.microsoft.com/office/drawing/2014/main" id="{C47F30E3-44B1-8B91-829F-736071F23502}"/>
                </a:ext>
              </a:extLst>
            </p:cNvPr>
            <p:cNvSpPr/>
            <p:nvPr/>
          </p:nvSpPr>
          <p:spPr>
            <a:xfrm>
              <a:off x="7045081" y="437082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93" name="Graphic 84" descr="Tricycle outline">
              <a:extLst>
                <a:ext uri="{FF2B5EF4-FFF2-40B4-BE49-F238E27FC236}">
                  <a16:creationId xmlns:a16="http://schemas.microsoft.com/office/drawing/2014/main" id="{9F7FB16B-21B5-EEBB-16AB-E3E65712E512}"/>
                </a:ext>
              </a:extLst>
            </p:cNvPr>
            <p:cNvSpPr/>
            <p:nvPr/>
          </p:nvSpPr>
          <p:spPr>
            <a:xfrm>
              <a:off x="6194351" y="4190340"/>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94" name="Graphic 85" descr="Tricycle outline">
              <a:extLst>
                <a:ext uri="{FF2B5EF4-FFF2-40B4-BE49-F238E27FC236}">
                  <a16:creationId xmlns:a16="http://schemas.microsoft.com/office/drawing/2014/main" id="{83AFE78F-33EB-6D9B-F26C-F6A74ACB35E0}"/>
                </a:ext>
              </a:extLst>
            </p:cNvPr>
            <p:cNvSpPr/>
            <p:nvPr/>
          </p:nvSpPr>
          <p:spPr>
            <a:xfrm>
              <a:off x="6698973" y="4190340"/>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95" name="Graphic 112" descr="Tricycle outline">
              <a:extLst>
                <a:ext uri="{FF2B5EF4-FFF2-40B4-BE49-F238E27FC236}">
                  <a16:creationId xmlns:a16="http://schemas.microsoft.com/office/drawing/2014/main" id="{7A7AE287-EFBF-EDD6-98E9-EC2F22F113E6}"/>
                </a:ext>
              </a:extLst>
            </p:cNvPr>
            <p:cNvSpPr/>
            <p:nvPr/>
          </p:nvSpPr>
          <p:spPr>
            <a:xfrm>
              <a:off x="1177247" y="2114596"/>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96" name="Graphic 113" descr="Tricycle outline">
              <a:extLst>
                <a:ext uri="{FF2B5EF4-FFF2-40B4-BE49-F238E27FC236}">
                  <a16:creationId xmlns:a16="http://schemas.microsoft.com/office/drawing/2014/main" id="{DBC25337-F291-FE75-7BAE-3D37D98DE4A2}"/>
                </a:ext>
              </a:extLst>
            </p:cNvPr>
            <p:cNvSpPr/>
            <p:nvPr/>
          </p:nvSpPr>
          <p:spPr>
            <a:xfrm>
              <a:off x="6209359" y="2445028"/>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97" name="Graphic 114" descr="Tricycle outline">
              <a:extLst>
                <a:ext uri="{FF2B5EF4-FFF2-40B4-BE49-F238E27FC236}">
                  <a16:creationId xmlns:a16="http://schemas.microsoft.com/office/drawing/2014/main" id="{4A56C7B9-5287-BC08-EFB1-CE492DBD61A2}"/>
                </a:ext>
              </a:extLst>
            </p:cNvPr>
            <p:cNvSpPr/>
            <p:nvPr/>
          </p:nvSpPr>
          <p:spPr>
            <a:xfrm>
              <a:off x="7033271" y="2974820"/>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sp>
          <p:nvSpPr>
            <p:cNvPr id="98" name="Graphic 115" descr="Tricycle outline">
              <a:extLst>
                <a:ext uri="{FF2B5EF4-FFF2-40B4-BE49-F238E27FC236}">
                  <a16:creationId xmlns:a16="http://schemas.microsoft.com/office/drawing/2014/main" id="{5163C581-B03A-9890-8EE2-18D0CF5E9395}"/>
                </a:ext>
              </a:extLst>
            </p:cNvPr>
            <p:cNvSpPr/>
            <p:nvPr/>
          </p:nvSpPr>
          <p:spPr>
            <a:xfrm>
              <a:off x="5421143" y="4895441"/>
              <a:ext cx="243065" cy="198632"/>
            </a:xfrm>
            <a:custGeom>
              <a:avLst/>
              <a:gdLst>
                <a:gd name="connsiteX0" fmla="*/ 195657 w 254446"/>
                <a:gd name="connsiteY0" fmla="*/ 79511 h 197515"/>
                <a:gd name="connsiteX1" fmla="*/ 177805 w 254446"/>
                <a:gd name="connsiteY1" fmla="*/ 82301 h 197515"/>
                <a:gd name="connsiteX2" fmla="*/ 172243 w 254446"/>
                <a:gd name="connsiteY2" fmla="*/ 68957 h 197515"/>
                <a:gd name="connsiteX3" fmla="*/ 169823 w 254446"/>
                <a:gd name="connsiteY3" fmla="*/ 40284 h 197515"/>
                <a:gd name="connsiteX4" fmla="*/ 173211 w 254446"/>
                <a:gd name="connsiteY4" fmla="*/ 25613 h 197515"/>
                <a:gd name="connsiteX5" fmla="*/ 161768 w 254446"/>
                <a:gd name="connsiteY5" fmla="*/ 7305 h 197515"/>
                <a:gd name="connsiteX6" fmla="*/ 158342 w 254446"/>
                <a:gd name="connsiteY6" fmla="*/ 6914 h 197515"/>
                <a:gd name="connsiteX7" fmla="*/ 148352 w 254446"/>
                <a:gd name="connsiteY7" fmla="*/ 6914 h 197515"/>
                <a:gd name="connsiteX8" fmla="*/ 138617 w 254446"/>
                <a:gd name="connsiteY8" fmla="*/ 0 h 197515"/>
                <a:gd name="connsiteX9" fmla="*/ 114418 w 254446"/>
                <a:gd name="connsiteY9" fmla="*/ 0 h 197515"/>
                <a:gd name="connsiteX10" fmla="*/ 104047 w 254446"/>
                <a:gd name="connsiteY10" fmla="*/ 10371 h 197515"/>
                <a:gd name="connsiteX11" fmla="*/ 114418 w 254446"/>
                <a:gd name="connsiteY11" fmla="*/ 20742 h 197515"/>
                <a:gd name="connsiteX12" fmla="*/ 138617 w 254446"/>
                <a:gd name="connsiteY12" fmla="*/ 20742 h 197515"/>
                <a:gd name="connsiteX13" fmla="*/ 148352 w 254446"/>
                <a:gd name="connsiteY13" fmla="*/ 13828 h 197515"/>
                <a:gd name="connsiteX14" fmla="*/ 158342 w 254446"/>
                <a:gd name="connsiteY14" fmla="*/ 13828 h 197515"/>
                <a:gd name="connsiteX15" fmla="*/ 166690 w 254446"/>
                <a:gd name="connsiteY15" fmla="*/ 22177 h 197515"/>
                <a:gd name="connsiteX16" fmla="*/ 166477 w 254446"/>
                <a:gd name="connsiteY16" fmla="*/ 24054 h 197515"/>
                <a:gd name="connsiteX17" fmla="*/ 163092 w 254446"/>
                <a:gd name="connsiteY17" fmla="*/ 38718 h 197515"/>
                <a:gd name="connsiteX18" fmla="*/ 162342 w 254446"/>
                <a:gd name="connsiteY18" fmla="*/ 59059 h 197515"/>
                <a:gd name="connsiteX19" fmla="*/ 84695 w 254446"/>
                <a:gd name="connsiteY19" fmla="*/ 96395 h 197515"/>
                <a:gd name="connsiteX20" fmla="*/ 67385 w 254446"/>
                <a:gd name="connsiteY20" fmla="*/ 74159 h 197515"/>
                <a:gd name="connsiteX21" fmla="*/ 82762 w 254446"/>
                <a:gd name="connsiteY21" fmla="*/ 74159 h 197515"/>
                <a:gd name="connsiteX22" fmla="*/ 93692 w 254446"/>
                <a:gd name="connsiteY22" fmla="*/ 63262 h 197515"/>
                <a:gd name="connsiteX23" fmla="*/ 84466 w 254446"/>
                <a:gd name="connsiteY23" fmla="*/ 52463 h 197515"/>
                <a:gd name="connsiteX24" fmla="*/ 37966 w 254446"/>
                <a:gd name="connsiteY24" fmla="*/ 45121 h 197515"/>
                <a:gd name="connsiteX25" fmla="*/ 21252 w 254446"/>
                <a:gd name="connsiteY25" fmla="*/ 57265 h 197515"/>
                <a:gd name="connsiteX26" fmla="*/ 33397 w 254446"/>
                <a:gd name="connsiteY26" fmla="*/ 73980 h 197515"/>
                <a:gd name="connsiteX27" fmla="*/ 35685 w 254446"/>
                <a:gd name="connsiteY27" fmla="*/ 74159 h 197515"/>
                <a:gd name="connsiteX28" fmla="*/ 58629 w 254446"/>
                <a:gd name="connsiteY28" fmla="*/ 74159 h 197515"/>
                <a:gd name="connsiteX29" fmla="*/ 79329 w 254446"/>
                <a:gd name="connsiteY29" fmla="*/ 100778 h 197515"/>
                <a:gd name="connsiteX30" fmla="*/ 57920 w 254446"/>
                <a:gd name="connsiteY30" fmla="*/ 121821 h 197515"/>
                <a:gd name="connsiteX31" fmla="*/ 4262 w 254446"/>
                <a:gd name="connsiteY31" fmla="*/ 139596 h 197515"/>
                <a:gd name="connsiteX32" fmla="*/ 22037 w 254446"/>
                <a:gd name="connsiteY32" fmla="*/ 193254 h 197515"/>
                <a:gd name="connsiteX33" fmla="*/ 75695 w 254446"/>
                <a:gd name="connsiteY33" fmla="*/ 175479 h 197515"/>
                <a:gd name="connsiteX34" fmla="*/ 63863 w 254446"/>
                <a:gd name="connsiteY34" fmla="*/ 125489 h 197515"/>
                <a:gd name="connsiteX35" fmla="*/ 163835 w 254446"/>
                <a:gd name="connsiteY35" fmla="*/ 65700 h 197515"/>
                <a:gd name="connsiteX36" fmla="*/ 165872 w 254446"/>
                <a:gd name="connsiteY36" fmla="*/ 71615 h 197515"/>
                <a:gd name="connsiteX37" fmla="*/ 171375 w 254446"/>
                <a:gd name="connsiteY37" fmla="*/ 84828 h 197515"/>
                <a:gd name="connsiteX38" fmla="*/ 142439 w 254446"/>
                <a:gd name="connsiteY38" fmla="*/ 162567 h 197515"/>
                <a:gd name="connsiteX39" fmla="*/ 220179 w 254446"/>
                <a:gd name="connsiteY39" fmla="*/ 191503 h 197515"/>
                <a:gd name="connsiteX40" fmla="*/ 249115 w 254446"/>
                <a:gd name="connsiteY40" fmla="*/ 113763 h 197515"/>
                <a:gd name="connsiteX41" fmla="*/ 195657 w 254446"/>
                <a:gd name="connsiteY41" fmla="*/ 79511 h 197515"/>
                <a:gd name="connsiteX42" fmla="*/ 138617 w 254446"/>
                <a:gd name="connsiteY42" fmla="*/ 13828 h 197515"/>
                <a:gd name="connsiteX43" fmla="*/ 114418 w 254446"/>
                <a:gd name="connsiteY43" fmla="*/ 13828 h 197515"/>
                <a:gd name="connsiteX44" fmla="*/ 110961 w 254446"/>
                <a:gd name="connsiteY44" fmla="*/ 10371 h 197515"/>
                <a:gd name="connsiteX45" fmla="*/ 114418 w 254446"/>
                <a:gd name="connsiteY45" fmla="*/ 6914 h 197515"/>
                <a:gd name="connsiteX46" fmla="*/ 138617 w 254446"/>
                <a:gd name="connsiteY46" fmla="*/ 6914 h 197515"/>
                <a:gd name="connsiteX47" fmla="*/ 142074 w 254446"/>
                <a:gd name="connsiteY47" fmla="*/ 10371 h 197515"/>
                <a:gd name="connsiteX48" fmla="*/ 138617 w 254446"/>
                <a:gd name="connsiteY48" fmla="*/ 13828 h 197515"/>
                <a:gd name="connsiteX49" fmla="*/ 72934 w 254446"/>
                <a:gd name="connsiteY49" fmla="*/ 157293 h 197515"/>
                <a:gd name="connsiteX50" fmla="*/ 40092 w 254446"/>
                <a:gd name="connsiteY50" fmla="*/ 190334 h 197515"/>
                <a:gd name="connsiteX51" fmla="*/ 7051 w 254446"/>
                <a:gd name="connsiteY51" fmla="*/ 157493 h 197515"/>
                <a:gd name="connsiteX52" fmla="*/ 39893 w 254446"/>
                <a:gd name="connsiteY52" fmla="*/ 124451 h 197515"/>
                <a:gd name="connsiteX53" fmla="*/ 53616 w 254446"/>
                <a:gd name="connsiteY53" fmla="*/ 127400 h 197515"/>
                <a:gd name="connsiteX54" fmla="*/ 42149 w 254446"/>
                <a:gd name="connsiteY54" fmla="*/ 145401 h 197515"/>
                <a:gd name="connsiteX55" fmla="*/ 28101 w 254446"/>
                <a:gd name="connsiteY55" fmla="*/ 155273 h 197515"/>
                <a:gd name="connsiteX56" fmla="*/ 37973 w 254446"/>
                <a:gd name="connsiteY56" fmla="*/ 169321 h 197515"/>
                <a:gd name="connsiteX57" fmla="*/ 52021 w 254446"/>
                <a:gd name="connsiteY57" fmla="*/ 159449 h 197515"/>
                <a:gd name="connsiteX58" fmla="*/ 48344 w 254446"/>
                <a:gd name="connsiteY58" fmla="*/ 148485 h 197515"/>
                <a:gd name="connsiteX59" fmla="*/ 59597 w 254446"/>
                <a:gd name="connsiteY59" fmla="*/ 130927 h 197515"/>
                <a:gd name="connsiteX60" fmla="*/ 72934 w 254446"/>
                <a:gd name="connsiteY60" fmla="*/ 157293 h 197515"/>
                <a:gd name="connsiteX61" fmla="*/ 45278 w 254446"/>
                <a:gd name="connsiteY61" fmla="*/ 157293 h 197515"/>
                <a:gd name="connsiteX62" fmla="*/ 40092 w 254446"/>
                <a:gd name="connsiteY62" fmla="*/ 162479 h 197515"/>
                <a:gd name="connsiteX63" fmla="*/ 34907 w 254446"/>
                <a:gd name="connsiteY63" fmla="*/ 157293 h 197515"/>
                <a:gd name="connsiteX64" fmla="*/ 40092 w 254446"/>
                <a:gd name="connsiteY64" fmla="*/ 152108 h 197515"/>
                <a:gd name="connsiteX65" fmla="*/ 45278 w 254446"/>
                <a:gd name="connsiteY65" fmla="*/ 157293 h 197515"/>
                <a:gd name="connsiteX66" fmla="*/ 27993 w 254446"/>
                <a:gd name="connsiteY66" fmla="*/ 59550 h 197515"/>
                <a:gd name="connsiteX67" fmla="*/ 35681 w 254446"/>
                <a:gd name="connsiteY67" fmla="*/ 51855 h 197515"/>
                <a:gd name="connsiteX68" fmla="*/ 36884 w 254446"/>
                <a:gd name="connsiteY68" fmla="*/ 51952 h 197515"/>
                <a:gd name="connsiteX69" fmla="*/ 83384 w 254446"/>
                <a:gd name="connsiteY69" fmla="*/ 59294 h 197515"/>
                <a:gd name="connsiteX70" fmla="*/ 86716 w 254446"/>
                <a:gd name="connsiteY70" fmla="*/ 63866 h 197515"/>
                <a:gd name="connsiteX71" fmla="*/ 82762 w 254446"/>
                <a:gd name="connsiteY71" fmla="*/ 67245 h 197515"/>
                <a:gd name="connsiteX72" fmla="*/ 35685 w 254446"/>
                <a:gd name="connsiteY72" fmla="*/ 67245 h 197515"/>
                <a:gd name="connsiteX73" fmla="*/ 27993 w 254446"/>
                <a:gd name="connsiteY73" fmla="*/ 59550 h 197515"/>
                <a:gd name="connsiteX74" fmla="*/ 195657 w 254446"/>
                <a:gd name="connsiteY74" fmla="*/ 190134 h 197515"/>
                <a:gd name="connsiteX75" fmla="*/ 143799 w 254446"/>
                <a:gd name="connsiteY75" fmla="*/ 138358 h 197515"/>
                <a:gd name="connsiteX76" fmla="*/ 174027 w 254446"/>
                <a:gd name="connsiteY76" fmla="*/ 91213 h 197515"/>
                <a:gd name="connsiteX77" fmla="*/ 187360 w 254446"/>
                <a:gd name="connsiteY77" fmla="*/ 123211 h 197515"/>
                <a:gd name="connsiteX78" fmla="*/ 180859 w 254446"/>
                <a:gd name="connsiteY78" fmla="*/ 146577 h 197515"/>
                <a:gd name="connsiteX79" fmla="*/ 204226 w 254446"/>
                <a:gd name="connsiteY79" fmla="*/ 153078 h 197515"/>
                <a:gd name="connsiteX80" fmla="*/ 210727 w 254446"/>
                <a:gd name="connsiteY80" fmla="*/ 129711 h 197515"/>
                <a:gd name="connsiteX81" fmla="*/ 195657 w 254446"/>
                <a:gd name="connsiteY81" fmla="*/ 120995 h 197515"/>
                <a:gd name="connsiteX82" fmla="*/ 193998 w 254446"/>
                <a:gd name="connsiteY82" fmla="*/ 121164 h 197515"/>
                <a:gd name="connsiteX83" fmla="*/ 180470 w 254446"/>
                <a:gd name="connsiteY83" fmla="*/ 88703 h 197515"/>
                <a:gd name="connsiteX84" fmla="*/ 245248 w 254446"/>
                <a:gd name="connsiteY84" fmla="*/ 123079 h 197515"/>
                <a:gd name="connsiteX85" fmla="*/ 210873 w 254446"/>
                <a:gd name="connsiteY85" fmla="*/ 187856 h 197515"/>
                <a:gd name="connsiteX86" fmla="*/ 195657 w 254446"/>
                <a:gd name="connsiteY86" fmla="*/ 190134 h 197515"/>
                <a:gd name="connsiteX87" fmla="*/ 206028 w 254446"/>
                <a:gd name="connsiteY87" fmla="*/ 138280 h 197515"/>
                <a:gd name="connsiteX88" fmla="*/ 195657 w 254446"/>
                <a:gd name="connsiteY88" fmla="*/ 148651 h 197515"/>
                <a:gd name="connsiteX89" fmla="*/ 185286 w 254446"/>
                <a:gd name="connsiteY89" fmla="*/ 138280 h 197515"/>
                <a:gd name="connsiteX90" fmla="*/ 195657 w 254446"/>
                <a:gd name="connsiteY90" fmla="*/ 127909 h 197515"/>
                <a:gd name="connsiteX91" fmla="*/ 206028 w 254446"/>
                <a:gd name="connsiteY91" fmla="*/ 138280 h 19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4446" h="197515">
                  <a:moveTo>
                    <a:pt x="195657" y="79511"/>
                  </a:moveTo>
                  <a:cubicBezTo>
                    <a:pt x="189598" y="79511"/>
                    <a:pt x="183576" y="80452"/>
                    <a:pt x="177805" y="82301"/>
                  </a:cubicBezTo>
                  <a:lnTo>
                    <a:pt x="172243" y="68957"/>
                  </a:lnTo>
                  <a:cubicBezTo>
                    <a:pt x="168447" y="59890"/>
                    <a:pt x="167600" y="49859"/>
                    <a:pt x="169823" y="40284"/>
                  </a:cubicBezTo>
                  <a:lnTo>
                    <a:pt x="173211" y="25613"/>
                  </a:lnTo>
                  <a:cubicBezTo>
                    <a:pt x="175107" y="17398"/>
                    <a:pt x="169984" y="9201"/>
                    <a:pt x="161768" y="7305"/>
                  </a:cubicBezTo>
                  <a:cubicBezTo>
                    <a:pt x="160645" y="7046"/>
                    <a:pt x="159496" y="6914"/>
                    <a:pt x="158342" y="6914"/>
                  </a:cubicBezTo>
                  <a:lnTo>
                    <a:pt x="148352" y="6914"/>
                  </a:lnTo>
                  <a:cubicBezTo>
                    <a:pt x="146899" y="2780"/>
                    <a:pt x="142998" y="10"/>
                    <a:pt x="138617" y="0"/>
                  </a:cubicBezTo>
                  <a:lnTo>
                    <a:pt x="114418" y="0"/>
                  </a:lnTo>
                  <a:cubicBezTo>
                    <a:pt x="108690" y="0"/>
                    <a:pt x="104047" y="4643"/>
                    <a:pt x="104047" y="10371"/>
                  </a:cubicBezTo>
                  <a:cubicBezTo>
                    <a:pt x="104047" y="16099"/>
                    <a:pt x="108690" y="20742"/>
                    <a:pt x="114418" y="20742"/>
                  </a:cubicBezTo>
                  <a:lnTo>
                    <a:pt x="138617" y="20742"/>
                  </a:lnTo>
                  <a:cubicBezTo>
                    <a:pt x="142999" y="20732"/>
                    <a:pt x="146899" y="17962"/>
                    <a:pt x="148352" y="13828"/>
                  </a:cubicBezTo>
                  <a:lnTo>
                    <a:pt x="158342" y="13828"/>
                  </a:lnTo>
                  <a:cubicBezTo>
                    <a:pt x="162953" y="13828"/>
                    <a:pt x="166691" y="17566"/>
                    <a:pt x="166690" y="22177"/>
                  </a:cubicBezTo>
                  <a:cubicBezTo>
                    <a:pt x="166690" y="22809"/>
                    <a:pt x="166619" y="23438"/>
                    <a:pt x="166477" y="24054"/>
                  </a:cubicBezTo>
                  <a:lnTo>
                    <a:pt x="163092" y="38718"/>
                  </a:lnTo>
                  <a:cubicBezTo>
                    <a:pt x="161547" y="45389"/>
                    <a:pt x="161292" y="52293"/>
                    <a:pt x="162342" y="59059"/>
                  </a:cubicBezTo>
                  <a:cubicBezTo>
                    <a:pt x="134078" y="65783"/>
                    <a:pt x="107595" y="78517"/>
                    <a:pt x="84695" y="96395"/>
                  </a:cubicBezTo>
                  <a:lnTo>
                    <a:pt x="67385" y="74159"/>
                  </a:lnTo>
                  <a:lnTo>
                    <a:pt x="82762" y="74159"/>
                  </a:lnTo>
                  <a:cubicBezTo>
                    <a:pt x="88790" y="74168"/>
                    <a:pt x="93683" y="69289"/>
                    <a:pt x="93692" y="63262"/>
                  </a:cubicBezTo>
                  <a:cubicBezTo>
                    <a:pt x="93700" y="57880"/>
                    <a:pt x="89784" y="53296"/>
                    <a:pt x="84466" y="52463"/>
                  </a:cubicBezTo>
                  <a:lnTo>
                    <a:pt x="37966" y="45121"/>
                  </a:lnTo>
                  <a:cubicBezTo>
                    <a:pt x="29997" y="43859"/>
                    <a:pt x="22514" y="49296"/>
                    <a:pt x="21252" y="57265"/>
                  </a:cubicBezTo>
                  <a:cubicBezTo>
                    <a:pt x="19990" y="65234"/>
                    <a:pt x="25428" y="72718"/>
                    <a:pt x="33397" y="73980"/>
                  </a:cubicBezTo>
                  <a:cubicBezTo>
                    <a:pt x="34154" y="74100"/>
                    <a:pt x="34919" y="74159"/>
                    <a:pt x="35685" y="74159"/>
                  </a:cubicBezTo>
                  <a:lnTo>
                    <a:pt x="58629" y="74159"/>
                  </a:lnTo>
                  <a:lnTo>
                    <a:pt x="79329" y="100778"/>
                  </a:lnTo>
                  <a:cubicBezTo>
                    <a:pt x="71667" y="107236"/>
                    <a:pt x="64510" y="114271"/>
                    <a:pt x="57920" y="121821"/>
                  </a:cubicBezTo>
                  <a:cubicBezTo>
                    <a:pt x="38195" y="111912"/>
                    <a:pt x="14171" y="119870"/>
                    <a:pt x="4262" y="139596"/>
                  </a:cubicBezTo>
                  <a:cubicBezTo>
                    <a:pt x="-5647" y="159321"/>
                    <a:pt x="2311" y="183345"/>
                    <a:pt x="22037" y="193254"/>
                  </a:cubicBezTo>
                  <a:cubicBezTo>
                    <a:pt x="41763" y="203163"/>
                    <a:pt x="65786" y="195205"/>
                    <a:pt x="75695" y="175479"/>
                  </a:cubicBezTo>
                  <a:cubicBezTo>
                    <a:pt x="84399" y="158152"/>
                    <a:pt x="79411" y="137076"/>
                    <a:pt x="63863" y="125489"/>
                  </a:cubicBezTo>
                  <a:cubicBezTo>
                    <a:pt x="90196" y="95693"/>
                    <a:pt x="125126" y="74803"/>
                    <a:pt x="163835" y="65700"/>
                  </a:cubicBezTo>
                  <a:cubicBezTo>
                    <a:pt x="164400" y="67709"/>
                    <a:pt x="165080" y="69684"/>
                    <a:pt x="165872" y="71615"/>
                  </a:cubicBezTo>
                  <a:lnTo>
                    <a:pt x="171375" y="84828"/>
                  </a:lnTo>
                  <a:cubicBezTo>
                    <a:pt x="141917" y="98304"/>
                    <a:pt x="128962" y="133110"/>
                    <a:pt x="142439" y="162567"/>
                  </a:cubicBezTo>
                  <a:cubicBezTo>
                    <a:pt x="155916" y="192025"/>
                    <a:pt x="190721" y="204980"/>
                    <a:pt x="220179" y="191503"/>
                  </a:cubicBezTo>
                  <a:cubicBezTo>
                    <a:pt x="249637" y="178026"/>
                    <a:pt x="262592" y="143221"/>
                    <a:pt x="249115" y="113763"/>
                  </a:cubicBezTo>
                  <a:cubicBezTo>
                    <a:pt x="239549" y="92855"/>
                    <a:pt x="218649" y="79464"/>
                    <a:pt x="195657" y="79511"/>
                  </a:cubicBezTo>
                  <a:close/>
                  <a:moveTo>
                    <a:pt x="138617" y="13828"/>
                  </a:moveTo>
                  <a:lnTo>
                    <a:pt x="114418" y="13828"/>
                  </a:lnTo>
                  <a:cubicBezTo>
                    <a:pt x="112508" y="13828"/>
                    <a:pt x="110961" y="12280"/>
                    <a:pt x="110961" y="10371"/>
                  </a:cubicBezTo>
                  <a:cubicBezTo>
                    <a:pt x="110961" y="8462"/>
                    <a:pt x="112508" y="6914"/>
                    <a:pt x="114418" y="6914"/>
                  </a:cubicBezTo>
                  <a:lnTo>
                    <a:pt x="138617" y="6914"/>
                  </a:lnTo>
                  <a:cubicBezTo>
                    <a:pt x="140526" y="6914"/>
                    <a:pt x="142074" y="8462"/>
                    <a:pt x="142074" y="10371"/>
                  </a:cubicBezTo>
                  <a:cubicBezTo>
                    <a:pt x="142074" y="12280"/>
                    <a:pt x="140526" y="13828"/>
                    <a:pt x="138617" y="13828"/>
                  </a:cubicBezTo>
                  <a:close/>
                  <a:moveTo>
                    <a:pt x="72934" y="157293"/>
                  </a:moveTo>
                  <a:cubicBezTo>
                    <a:pt x="72989" y="175486"/>
                    <a:pt x="58285" y="190279"/>
                    <a:pt x="40092" y="190334"/>
                  </a:cubicBezTo>
                  <a:cubicBezTo>
                    <a:pt x="21899" y="190390"/>
                    <a:pt x="7106" y="175686"/>
                    <a:pt x="7051" y="157493"/>
                  </a:cubicBezTo>
                  <a:cubicBezTo>
                    <a:pt x="6996" y="139299"/>
                    <a:pt x="21700" y="124507"/>
                    <a:pt x="39893" y="124451"/>
                  </a:cubicBezTo>
                  <a:cubicBezTo>
                    <a:pt x="44626" y="124437"/>
                    <a:pt x="49307" y="125443"/>
                    <a:pt x="53616" y="127400"/>
                  </a:cubicBezTo>
                  <a:cubicBezTo>
                    <a:pt x="49489" y="133201"/>
                    <a:pt x="45662" y="139209"/>
                    <a:pt x="42149" y="145401"/>
                  </a:cubicBezTo>
                  <a:cubicBezTo>
                    <a:pt x="35544" y="144248"/>
                    <a:pt x="29254" y="148667"/>
                    <a:pt x="28101" y="155273"/>
                  </a:cubicBezTo>
                  <a:cubicBezTo>
                    <a:pt x="26948" y="161878"/>
                    <a:pt x="31367" y="168168"/>
                    <a:pt x="37973" y="169321"/>
                  </a:cubicBezTo>
                  <a:cubicBezTo>
                    <a:pt x="44578" y="170474"/>
                    <a:pt x="50868" y="166055"/>
                    <a:pt x="52021" y="159449"/>
                  </a:cubicBezTo>
                  <a:cubicBezTo>
                    <a:pt x="52727" y="155408"/>
                    <a:pt x="51344" y="151284"/>
                    <a:pt x="48344" y="148485"/>
                  </a:cubicBezTo>
                  <a:cubicBezTo>
                    <a:pt x="51660" y="142435"/>
                    <a:pt x="56734" y="135002"/>
                    <a:pt x="59597" y="130927"/>
                  </a:cubicBezTo>
                  <a:cubicBezTo>
                    <a:pt x="67977" y="137099"/>
                    <a:pt x="72927" y="146885"/>
                    <a:pt x="72934" y="157293"/>
                  </a:cubicBezTo>
                  <a:close/>
                  <a:moveTo>
                    <a:pt x="45278" y="157293"/>
                  </a:moveTo>
                  <a:cubicBezTo>
                    <a:pt x="45278" y="160157"/>
                    <a:pt x="42956" y="162479"/>
                    <a:pt x="40092" y="162479"/>
                  </a:cubicBezTo>
                  <a:cubicBezTo>
                    <a:pt x="37229" y="162479"/>
                    <a:pt x="34907" y="160157"/>
                    <a:pt x="34907" y="157293"/>
                  </a:cubicBezTo>
                  <a:cubicBezTo>
                    <a:pt x="34907" y="154429"/>
                    <a:pt x="37229" y="152108"/>
                    <a:pt x="40092" y="152108"/>
                  </a:cubicBezTo>
                  <a:cubicBezTo>
                    <a:pt x="42956" y="152108"/>
                    <a:pt x="45278" y="154429"/>
                    <a:pt x="45278" y="157293"/>
                  </a:cubicBezTo>
                  <a:close/>
                  <a:moveTo>
                    <a:pt x="27993" y="59550"/>
                  </a:moveTo>
                  <a:cubicBezTo>
                    <a:pt x="27991" y="55302"/>
                    <a:pt x="31433" y="51857"/>
                    <a:pt x="35681" y="51855"/>
                  </a:cubicBezTo>
                  <a:cubicBezTo>
                    <a:pt x="36084" y="51855"/>
                    <a:pt x="36487" y="51887"/>
                    <a:pt x="36884" y="51952"/>
                  </a:cubicBezTo>
                  <a:lnTo>
                    <a:pt x="83384" y="59294"/>
                  </a:lnTo>
                  <a:cubicBezTo>
                    <a:pt x="85567" y="59637"/>
                    <a:pt x="87058" y="61684"/>
                    <a:pt x="86716" y="63866"/>
                  </a:cubicBezTo>
                  <a:cubicBezTo>
                    <a:pt x="86410" y="65812"/>
                    <a:pt x="84732" y="67246"/>
                    <a:pt x="82762" y="67245"/>
                  </a:cubicBezTo>
                  <a:lnTo>
                    <a:pt x="35685" y="67245"/>
                  </a:lnTo>
                  <a:cubicBezTo>
                    <a:pt x="31438" y="67239"/>
                    <a:pt x="27997" y="63797"/>
                    <a:pt x="27993" y="59550"/>
                  </a:cubicBezTo>
                  <a:close/>
                  <a:moveTo>
                    <a:pt x="195657" y="190134"/>
                  </a:moveTo>
                  <a:cubicBezTo>
                    <a:pt x="167039" y="190157"/>
                    <a:pt x="143822" y="166976"/>
                    <a:pt x="143799" y="138358"/>
                  </a:cubicBezTo>
                  <a:cubicBezTo>
                    <a:pt x="143783" y="118083"/>
                    <a:pt x="155595" y="99661"/>
                    <a:pt x="174027" y="91213"/>
                  </a:cubicBezTo>
                  <a:lnTo>
                    <a:pt x="187360" y="123211"/>
                  </a:lnTo>
                  <a:cubicBezTo>
                    <a:pt x="179113" y="127868"/>
                    <a:pt x="176202" y="138329"/>
                    <a:pt x="180859" y="146577"/>
                  </a:cubicBezTo>
                  <a:cubicBezTo>
                    <a:pt x="185517" y="154825"/>
                    <a:pt x="195978" y="157735"/>
                    <a:pt x="204226" y="153078"/>
                  </a:cubicBezTo>
                  <a:cubicBezTo>
                    <a:pt x="212474" y="148421"/>
                    <a:pt x="215384" y="137959"/>
                    <a:pt x="210727" y="129711"/>
                  </a:cubicBezTo>
                  <a:cubicBezTo>
                    <a:pt x="207661" y="124283"/>
                    <a:pt x="201891" y="120945"/>
                    <a:pt x="195657" y="120995"/>
                  </a:cubicBezTo>
                  <a:cubicBezTo>
                    <a:pt x="195101" y="121023"/>
                    <a:pt x="194548" y="121079"/>
                    <a:pt x="193998" y="121164"/>
                  </a:cubicBezTo>
                  <a:lnTo>
                    <a:pt x="180470" y="88703"/>
                  </a:lnTo>
                  <a:cubicBezTo>
                    <a:pt x="207851" y="80308"/>
                    <a:pt x="236853" y="95698"/>
                    <a:pt x="245248" y="123079"/>
                  </a:cubicBezTo>
                  <a:cubicBezTo>
                    <a:pt x="253644" y="150459"/>
                    <a:pt x="238253" y="179461"/>
                    <a:pt x="210873" y="187856"/>
                  </a:cubicBezTo>
                  <a:cubicBezTo>
                    <a:pt x="205942" y="189368"/>
                    <a:pt x="200814" y="190136"/>
                    <a:pt x="195657" y="190134"/>
                  </a:cubicBezTo>
                  <a:close/>
                  <a:moveTo>
                    <a:pt x="206028" y="138280"/>
                  </a:moveTo>
                  <a:cubicBezTo>
                    <a:pt x="206028" y="144007"/>
                    <a:pt x="201385" y="148651"/>
                    <a:pt x="195657" y="148651"/>
                  </a:cubicBezTo>
                  <a:cubicBezTo>
                    <a:pt x="189929" y="148651"/>
                    <a:pt x="185286" y="144007"/>
                    <a:pt x="185286" y="138280"/>
                  </a:cubicBezTo>
                  <a:cubicBezTo>
                    <a:pt x="185286" y="132552"/>
                    <a:pt x="189929" y="127909"/>
                    <a:pt x="195657" y="127909"/>
                  </a:cubicBezTo>
                  <a:cubicBezTo>
                    <a:pt x="201385" y="127909"/>
                    <a:pt x="206028" y="132552"/>
                    <a:pt x="206028" y="138280"/>
                  </a:cubicBezTo>
                  <a:close/>
                </a:path>
              </a:pathLst>
            </a:custGeom>
            <a:solidFill>
              <a:srgbClr val="000000"/>
            </a:solidFill>
            <a:ln w="3373" cap="flat">
              <a:noFill/>
              <a:prstDash val="solid"/>
              <a:miter/>
            </a:ln>
          </p:spPr>
          <p:txBody>
            <a:bodyPr rtlCol="0" anchor="ctr"/>
            <a:lstStyle/>
            <a:p>
              <a:pPr defTabSz="1219170"/>
              <a:endParaRPr lang="en-US" sz="2400">
                <a:solidFill>
                  <a:srgbClr val="342F2E"/>
                </a:solidFill>
                <a:latin typeface="Arial"/>
              </a:endParaRPr>
            </a:p>
          </p:txBody>
        </p:sp>
      </p:grpSp>
      <mc:AlternateContent xmlns:mc="http://schemas.openxmlformats.org/markup-compatibility/2006" xmlns:a14="http://schemas.microsoft.com/office/drawing/2010/main">
        <mc:Choice Requires="a14">
          <p:sp>
            <p:nvSpPr>
              <p:cNvPr id="4" name="Rectangle 11">
                <a:extLst>
                  <a:ext uri="{FF2B5EF4-FFF2-40B4-BE49-F238E27FC236}">
                    <a16:creationId xmlns:a16="http://schemas.microsoft.com/office/drawing/2014/main" id="{645B3BFF-9507-519B-558E-8538951A47C1}"/>
                  </a:ext>
                </a:extLst>
              </p:cNvPr>
              <p:cNvSpPr/>
              <p:nvPr/>
            </p:nvSpPr>
            <p:spPr>
              <a:xfrm>
                <a:off x="7574474" y="853959"/>
                <a:ext cx="4558213" cy="2350498"/>
              </a:xfrm>
              <a:prstGeom prst="rect">
                <a:avLst/>
              </a:prstGeom>
              <a:solidFill>
                <a:srgbClr val="FF83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8000" indent="-288000" defTabSz="1219170">
                  <a:spcBef>
                    <a:spcPct val="20000"/>
                  </a:spcBef>
                  <a:buClr>
                    <a:srgbClr val="4E2A84"/>
                  </a:buClr>
                  <a:buFont typeface="Arial" pitchFamily="34" charset="0"/>
                  <a:buChar char="•"/>
                  <a:defRPr/>
                </a:pPr>
                <a:r>
                  <a:rPr kumimoji="1" lang="en-US" dirty="0">
                    <a:solidFill>
                      <a:srgbClr val="FF8300"/>
                    </a:solidFill>
                    <a:latin typeface="Arial" panose="020B0604020202020204"/>
                    <a:ea typeface="黑体" panose="02010609060101010101" pitchFamily="49" charset="-122"/>
                  </a:rPr>
                  <a:t>Bikes are aggregated into </a:t>
                </a:r>
                <a:r>
                  <a:rPr kumimoji="1" lang="en-US" b="1" dirty="0">
                    <a:solidFill>
                      <a:srgbClr val="FF8300"/>
                    </a:solidFill>
                    <a:latin typeface="Arial" panose="020B0604020202020204"/>
                    <a:ea typeface="黑体" panose="02010609060101010101" pitchFamily="49" charset="-122"/>
                  </a:rPr>
                  <a:t>unique bike locations </a:t>
                </a:r>
                <a:r>
                  <a:rPr kumimoji="1" lang="en-US" dirty="0">
                    <a:solidFill>
                      <a:srgbClr val="FF8300"/>
                    </a:solidFill>
                    <a:latin typeface="Arial" panose="020B0604020202020204"/>
                    <a:ea typeface="黑体" panose="02010609060101010101" pitchFamily="49" charset="-122"/>
                  </a:rPr>
                  <a:t>distributed uniformly in space</a:t>
                </a:r>
              </a:p>
              <a:p>
                <a:pPr defTabSz="1219170">
                  <a:spcBef>
                    <a:spcPct val="20000"/>
                  </a:spcBef>
                  <a:buClr>
                    <a:srgbClr val="4E2A84"/>
                  </a:buClr>
                  <a:defRPr/>
                </a:pPr>
                <a14:m>
                  <m:oMathPara xmlns:m="http://schemas.openxmlformats.org/officeDocument/2006/math">
                    <m:oMathParaPr>
                      <m:jc m:val="centerGroup"/>
                    </m:oMathParaPr>
                    <m:oMath xmlns:m="http://schemas.openxmlformats.org/officeDocument/2006/math">
                      <m:f>
                        <m:fPr>
                          <m:ctrlPr>
                            <a:rPr lang="zh-CN" altLang="zh-CN" b="0" i="1" smtClean="0">
                              <a:solidFill>
                                <a:schemeClr val="tx1"/>
                              </a:solidFill>
                              <a:latin typeface="Cambria Math" panose="02040503050406030204" pitchFamily="18" charset="0"/>
                            </a:rPr>
                          </m:ctrlPr>
                        </m:fPr>
                        <m:num>
                          <m:acc>
                            <m:accPr>
                              <m:chr m:val="̃"/>
                              <m:ctrlPr>
                                <a:rPr lang="zh-CN" altLang="zh-CN" b="0" i="1">
                                  <a:solidFill>
                                    <a:schemeClr val="tx1"/>
                                  </a:solidFill>
                                  <a:latin typeface="Cambria Math" panose="02040503050406030204" pitchFamily="18" charset="0"/>
                                </a:rPr>
                              </m:ctrlPr>
                            </m:accPr>
                            <m:e>
                              <m:r>
                                <a:rPr lang="en-US" altLang="zh-CN" b="0" i="1">
                                  <a:solidFill>
                                    <a:schemeClr val="tx1"/>
                                  </a:solidFill>
                                  <a:latin typeface="Cambria Math" panose="02040503050406030204" pitchFamily="18" charset="0"/>
                                </a:rPr>
                                <m:t>𝑛</m:t>
                              </m:r>
                            </m:e>
                          </m:acc>
                        </m:num>
                        <m:den>
                          <m:r>
                            <a:rPr lang="en-US" altLang="zh-CN" b="0" i="1">
                              <a:solidFill>
                                <a:schemeClr val="tx1"/>
                              </a:solidFill>
                              <a:latin typeface="Cambria Math" panose="02040503050406030204" pitchFamily="18" charset="0"/>
                            </a:rPr>
                            <m:t>𝐴</m:t>
                          </m:r>
                        </m:den>
                      </m:f>
                      <m:r>
                        <a:rPr lang="en-US" altLang="zh-CN" b="0" i="1">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𝑧</m:t>
                      </m:r>
                      <m:d>
                        <m:dPr>
                          <m:ctrlPr>
                            <a:rPr lang="zh-CN" altLang="zh-CN" b="0" i="1">
                              <a:solidFill>
                                <a:schemeClr val="tx1"/>
                              </a:solidFill>
                              <a:latin typeface="Cambria Math" panose="02040503050406030204" pitchFamily="18" charset="0"/>
                            </a:rPr>
                          </m:ctrlPr>
                        </m:dPr>
                        <m:e>
                          <m:f>
                            <m:fPr>
                              <m:ctrlPr>
                                <a:rPr lang="zh-CN" altLang="zh-CN" b="0" i="1">
                                  <a:solidFill>
                                    <a:schemeClr val="tx1"/>
                                  </a:solidFill>
                                  <a:latin typeface="Cambria Math" panose="02040503050406030204" pitchFamily="18" charset="0"/>
                                </a:rPr>
                              </m:ctrlPr>
                            </m:fPr>
                            <m:num>
                              <m:r>
                                <a:rPr lang="en-US" altLang="zh-CN" b="0" i="1">
                                  <a:solidFill>
                                    <a:schemeClr val="tx1"/>
                                  </a:solidFill>
                                  <a:latin typeface="Cambria Math" panose="02040503050406030204" pitchFamily="18" charset="0"/>
                                </a:rPr>
                                <m:t>𝑛</m:t>
                              </m:r>
                            </m:num>
                            <m:den>
                              <m:r>
                                <a:rPr lang="en-US" altLang="zh-CN" b="0" i="1">
                                  <a:solidFill>
                                    <a:schemeClr val="tx1"/>
                                  </a:solidFill>
                                  <a:latin typeface="Cambria Math" panose="02040503050406030204" pitchFamily="18" charset="0"/>
                                </a:rPr>
                                <m:t>𝐴</m:t>
                              </m:r>
                            </m:den>
                          </m:f>
                        </m:e>
                      </m:d>
                    </m:oMath>
                  </m:oMathPara>
                </a14:m>
                <a:endParaRPr kumimoji="1" lang="en-US" sz="1400" b="1" dirty="0">
                  <a:solidFill>
                    <a:srgbClr val="4E2A84"/>
                  </a:solidFill>
                  <a:latin typeface="Arial" panose="020B0604020202020204"/>
                  <a:ea typeface="黑体" panose="02010609060101010101" pitchFamily="49" charset="-122"/>
                </a:endParaRPr>
              </a:p>
              <a:p>
                <a:pPr marL="648000" lvl="1" indent="-288000" defTabSz="1219170">
                  <a:spcBef>
                    <a:spcPct val="20000"/>
                  </a:spcBef>
                  <a:buClr>
                    <a:srgbClr val="342F2E"/>
                  </a:buClr>
                  <a:buSzPct val="100000"/>
                  <a:buFont typeface="Wingdings" charset="2"/>
                  <a:buChar char="§"/>
                  <a:defRPr/>
                </a:pPr>
                <a14:m>
                  <m:oMath xmlns:m="http://schemas.openxmlformats.org/officeDocument/2006/math">
                    <m:acc>
                      <m:accPr>
                        <m:chr m:val="̃"/>
                        <m:ctrlPr>
                          <a:rPr lang="zh-CN" altLang="zh-CN" sz="1600" b="0" i="1" smtClean="0">
                            <a:solidFill>
                              <a:schemeClr val="tx1"/>
                            </a:solidFill>
                            <a:latin typeface="Cambria Math" panose="02040503050406030204" pitchFamily="18" charset="0"/>
                          </a:rPr>
                        </m:ctrlPr>
                      </m:accPr>
                      <m:e>
                        <m:r>
                          <a:rPr lang="en-US" altLang="zh-CN" sz="1600" b="0" i="1">
                            <a:solidFill>
                              <a:schemeClr val="tx1"/>
                            </a:solidFill>
                            <a:latin typeface="Cambria Math" panose="02040503050406030204" pitchFamily="18" charset="0"/>
                          </a:rPr>
                          <m:t>𝑛</m:t>
                        </m:r>
                      </m:e>
                    </m:acc>
                  </m:oMath>
                </a14:m>
                <a:r>
                  <a:rPr kumimoji="1" lang="en-US" altLang="zh-CN" sz="1600" dirty="0">
                    <a:solidFill>
                      <a:srgbClr val="342F2E"/>
                    </a:solidFill>
                    <a:latin typeface="Arial" panose="020B0604020202020204"/>
                    <a:ea typeface="黑体" panose="02010609060101010101" pitchFamily="49" charset="-122"/>
                  </a:rPr>
                  <a:t>:</a:t>
                </a:r>
                <a:r>
                  <a:rPr kumimoji="1" lang="zh-CN" altLang="en-US" sz="1600" dirty="0">
                    <a:solidFill>
                      <a:srgbClr val="342F2E"/>
                    </a:solidFill>
                    <a:latin typeface="Arial" panose="020B0604020202020204"/>
                    <a:ea typeface="黑体" panose="02010609060101010101" pitchFamily="49" charset="-122"/>
                  </a:rPr>
                  <a:t> </a:t>
                </a:r>
                <a:r>
                  <a:rPr kumimoji="1" lang="en-US" altLang="zh-CN" sz="1600" dirty="0">
                    <a:solidFill>
                      <a:srgbClr val="342F2E"/>
                    </a:solidFill>
                    <a:latin typeface="Arial" panose="020B0604020202020204"/>
                    <a:ea typeface="黑体" panose="02010609060101010101" pitchFamily="49" charset="-122"/>
                  </a:rPr>
                  <a:t>#unique locations</a:t>
                </a:r>
              </a:p>
              <a:p>
                <a:pPr marL="648000" lvl="1" indent="-288000" defTabSz="1219170">
                  <a:spcBef>
                    <a:spcPct val="20000"/>
                  </a:spcBef>
                  <a:buClr>
                    <a:srgbClr val="342F2E"/>
                  </a:buClr>
                  <a:buSzPct val="100000"/>
                  <a:buFont typeface="Wingdings" charset="2"/>
                  <a:buChar char="§"/>
                  <a:defRPr/>
                </a:pPr>
                <a14:m>
                  <m:oMath xmlns:m="http://schemas.openxmlformats.org/officeDocument/2006/math">
                    <m:r>
                      <a:rPr lang="en-US" altLang="zh-CN" sz="1600" b="0" i="1" smtClean="0">
                        <a:solidFill>
                          <a:schemeClr val="tx1"/>
                        </a:solidFill>
                        <a:latin typeface="Cambria Math" panose="02040503050406030204" pitchFamily="18" charset="0"/>
                      </a:rPr>
                      <m:t>𝑛</m:t>
                    </m:r>
                  </m:oMath>
                </a14:m>
                <a:r>
                  <a:rPr kumimoji="1" lang="en-US" altLang="zh-CN" sz="1600" dirty="0">
                    <a:solidFill>
                      <a:schemeClr val="tx1"/>
                    </a:solidFill>
                    <a:latin typeface="Arial" panose="020B0604020202020204"/>
                    <a:ea typeface="黑体" panose="02010609060101010101" pitchFamily="49" charset="-122"/>
                  </a:rPr>
                  <a:t>=</a:t>
                </a:r>
                <a:r>
                  <a:rPr lang="en-US" altLang="zh-CN" sz="1600" dirty="0">
                    <a:solidFill>
                      <a:schemeClr val="tx1"/>
                    </a:solidFill>
                  </a:rPr>
                  <a:t> </a:t>
                </a:r>
                <a14:m>
                  <m:oMath xmlns:m="http://schemas.openxmlformats.org/officeDocument/2006/math">
                    <m:nary>
                      <m:naryPr>
                        <m:chr m:val="∑"/>
                        <m:limLoc m:val="subSup"/>
                        <m:supHide m:val="on"/>
                        <m:ctrlPr>
                          <a:rPr lang="en-US" altLang="zh-CN" sz="1600" i="1">
                            <a:solidFill>
                              <a:schemeClr val="tx1"/>
                            </a:solidFill>
                            <a:latin typeface="Cambria Math" panose="02040503050406030204" pitchFamily="18" charset="0"/>
                          </a:rPr>
                        </m:ctrlPr>
                      </m:naryPr>
                      <m:sub>
                        <m:r>
                          <m:rPr>
                            <m:brk m:alnAt="9"/>
                          </m:rPr>
                          <a:rPr lang="en-US" altLang="zh-CN" sz="1600" i="1">
                            <a:solidFill>
                              <a:schemeClr val="tx1"/>
                            </a:solidFill>
                            <a:latin typeface="Cambria Math" panose="02040503050406030204" pitchFamily="18" charset="0"/>
                          </a:rPr>
                          <m:t>𝑖</m:t>
                        </m:r>
                        <m:r>
                          <a:rPr lang="en-US" altLang="zh-CN" sz="1600" i="1">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cs typeface="Calibri" pitchFamily="34" charset="0"/>
                          </a:rPr>
                          <m:t>𝕀</m:t>
                        </m:r>
                      </m:sub>
                      <m:sup/>
                      <m:e>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𝑛</m:t>
                            </m:r>
                          </m:e>
                          <m:sub>
                            <m:r>
                              <a:rPr lang="en-US" altLang="zh-CN" sz="1600" i="1">
                                <a:solidFill>
                                  <a:schemeClr val="tx1"/>
                                </a:solidFill>
                                <a:latin typeface="Cambria Math" panose="02040503050406030204" pitchFamily="18" charset="0"/>
                                <a:ea typeface="Cambria Math" panose="02040503050406030204" pitchFamily="18" charset="0"/>
                              </a:rPr>
                              <m:t>𝑖</m:t>
                            </m:r>
                          </m:sub>
                        </m:sSub>
                      </m:e>
                    </m:nary>
                    <m:r>
                      <a:rPr lang="en-US" altLang="zh-CN" sz="1600" i="1">
                        <a:solidFill>
                          <a:schemeClr val="tx1"/>
                        </a:solidFill>
                        <a:latin typeface="Cambria Math" panose="02040503050406030204" pitchFamily="18" charset="0"/>
                        <a:ea typeface="Cambria Math" panose="02040503050406030204" pitchFamily="18" charset="0"/>
                      </a:rPr>
                      <m:t> </m:t>
                    </m:r>
                  </m:oMath>
                </a14:m>
                <a:r>
                  <a:rPr kumimoji="1" lang="en-US" altLang="zh-CN" sz="1600" dirty="0">
                    <a:solidFill>
                      <a:schemeClr val="tx1"/>
                    </a:solidFill>
                    <a:latin typeface="Arial" panose="020B0604020202020204"/>
                    <a:ea typeface="黑体" panose="02010609060101010101" pitchFamily="49" charset="-122"/>
                  </a:rPr>
                  <a:t>:</a:t>
                </a:r>
                <a:r>
                  <a:rPr kumimoji="1" lang="zh-CN" altLang="en-US" sz="1600" dirty="0">
                    <a:solidFill>
                      <a:schemeClr val="tx1"/>
                    </a:solidFill>
                    <a:latin typeface="Arial" panose="020B0604020202020204"/>
                    <a:ea typeface="黑体" panose="02010609060101010101" pitchFamily="49" charset="-122"/>
                  </a:rPr>
                  <a:t> </a:t>
                </a:r>
                <a:r>
                  <a:rPr kumimoji="1" lang="en-US" altLang="zh-CN" sz="1600" dirty="0">
                    <a:solidFill>
                      <a:schemeClr val="tx1"/>
                    </a:solidFill>
                    <a:latin typeface="Arial" panose="020B0604020202020204"/>
                    <a:ea typeface="黑体" panose="02010609060101010101" pitchFamily="49" charset="-122"/>
                  </a:rPr>
                  <a:t>total #idle bikes</a:t>
                </a:r>
              </a:p>
              <a:p>
                <a:pPr marL="648000" lvl="1" indent="-288000" defTabSz="1219170">
                  <a:spcBef>
                    <a:spcPct val="20000"/>
                  </a:spcBef>
                  <a:buClr>
                    <a:srgbClr val="342F2E"/>
                  </a:buClr>
                  <a:buSzPct val="100000"/>
                  <a:buFont typeface="Wingdings" charset="2"/>
                  <a:buChar char="§"/>
                  <a:defRPr/>
                </a:pPr>
                <a14:m>
                  <m:oMath xmlns:m="http://schemas.openxmlformats.org/officeDocument/2006/math">
                    <m:r>
                      <a:rPr lang="en-US" altLang="zh-CN" sz="1600" b="0" i="1" smtClean="0">
                        <a:solidFill>
                          <a:schemeClr val="tx1"/>
                        </a:solidFill>
                        <a:latin typeface="Cambria Math" panose="02040503050406030204" pitchFamily="18" charset="0"/>
                      </a:rPr>
                      <m:t>𝐴</m:t>
                    </m:r>
                  </m:oMath>
                </a14:m>
                <a:r>
                  <a:rPr kumimoji="1" lang="en-US" altLang="zh-CN" sz="1600" dirty="0">
                    <a:solidFill>
                      <a:srgbClr val="342F2E"/>
                    </a:solidFill>
                    <a:latin typeface="Arial" panose="020B0604020202020204"/>
                    <a:ea typeface="黑体" panose="02010609060101010101" pitchFamily="49" charset="-122"/>
                  </a:rPr>
                  <a:t>:</a:t>
                </a:r>
                <a:r>
                  <a:rPr kumimoji="1" lang="zh-CN" altLang="en-US" sz="1600" dirty="0">
                    <a:solidFill>
                      <a:srgbClr val="342F2E"/>
                    </a:solidFill>
                    <a:latin typeface="Arial" panose="020B0604020202020204"/>
                    <a:ea typeface="黑体" panose="02010609060101010101" pitchFamily="49" charset="-122"/>
                  </a:rPr>
                  <a:t> </a:t>
                </a:r>
                <a:r>
                  <a:rPr kumimoji="1" lang="en-US" altLang="zh-CN" sz="1600" dirty="0">
                    <a:solidFill>
                      <a:srgbClr val="342F2E"/>
                    </a:solidFill>
                    <a:latin typeface="Arial" panose="020B0604020202020204"/>
                    <a:ea typeface="黑体" panose="02010609060101010101" pitchFamily="49" charset="-122"/>
                  </a:rPr>
                  <a:t>Area of the city</a:t>
                </a:r>
              </a:p>
              <a:p>
                <a:pPr marL="648000" lvl="1" indent="-288000" defTabSz="1219170">
                  <a:spcBef>
                    <a:spcPct val="20000"/>
                  </a:spcBef>
                  <a:buClr>
                    <a:srgbClr val="342F2E"/>
                  </a:buClr>
                  <a:buSzPct val="100000"/>
                  <a:buFont typeface="Wingdings" charset="2"/>
                  <a:buChar char="§"/>
                  <a:defRPr/>
                </a:pPr>
                <a14:m>
                  <m:oMath xmlns:m="http://schemas.openxmlformats.org/officeDocument/2006/math">
                    <m:r>
                      <a:rPr lang="en-US" altLang="zh-CN" sz="1600" b="0" i="1" smtClean="0">
                        <a:solidFill>
                          <a:schemeClr val="tx1"/>
                        </a:solidFill>
                        <a:latin typeface="Cambria Math" panose="02040503050406030204" pitchFamily="18" charset="0"/>
                      </a:rPr>
                      <m:t>𝑧</m:t>
                    </m:r>
                    <m:d>
                      <m:dPr>
                        <m:ctrlPr>
                          <a:rPr lang="zh-CN" altLang="zh-CN" sz="1600" b="0" i="1">
                            <a:solidFill>
                              <a:schemeClr val="tx1"/>
                            </a:solidFill>
                            <a:latin typeface="Cambria Math" panose="02040503050406030204" pitchFamily="18" charset="0"/>
                          </a:rPr>
                        </m:ctrlPr>
                      </m:dPr>
                      <m:e>
                        <m:r>
                          <a:rPr lang="zh-CN" altLang="en-US" sz="1600" b="0" i="1" smtClean="0">
                            <a:solidFill>
                              <a:schemeClr val="tx1"/>
                            </a:solidFill>
                            <a:latin typeface="Cambria Math" panose="02040503050406030204" pitchFamily="18" charset="0"/>
                          </a:rPr>
                          <m:t>∙</m:t>
                        </m:r>
                      </m:e>
                    </m:d>
                  </m:oMath>
                </a14:m>
                <a:r>
                  <a:rPr kumimoji="1" lang="en-US" altLang="zh-CN" sz="1600" dirty="0">
                    <a:solidFill>
                      <a:srgbClr val="342F2E"/>
                    </a:solidFill>
                    <a:latin typeface="Arial" panose="020B0604020202020204"/>
                    <a:ea typeface="黑体" panose="02010609060101010101" pitchFamily="49" charset="-122"/>
                  </a:rPr>
                  <a:t>:</a:t>
                </a:r>
                <a:r>
                  <a:rPr kumimoji="1" lang="zh-CN" altLang="en-US" sz="1600" dirty="0">
                    <a:solidFill>
                      <a:srgbClr val="342F2E"/>
                    </a:solidFill>
                    <a:latin typeface="Arial" panose="020B0604020202020204"/>
                    <a:ea typeface="黑体" panose="02010609060101010101" pitchFamily="49" charset="-122"/>
                  </a:rPr>
                  <a:t> </a:t>
                </a:r>
                <a:r>
                  <a:rPr kumimoji="1" lang="en-US" altLang="zh-CN" sz="1600" dirty="0">
                    <a:solidFill>
                      <a:srgbClr val="342F2E"/>
                    </a:solidFill>
                  </a:rPr>
                  <a:t>Calibrated with empirical data </a:t>
                </a:r>
              </a:p>
            </p:txBody>
          </p:sp>
        </mc:Choice>
        <mc:Fallback xmlns="">
          <p:sp>
            <p:nvSpPr>
              <p:cNvPr id="4" name="Rectangle 11">
                <a:extLst>
                  <a:ext uri="{FF2B5EF4-FFF2-40B4-BE49-F238E27FC236}">
                    <a16:creationId xmlns:a16="http://schemas.microsoft.com/office/drawing/2014/main" id="{645B3BFF-9507-519B-558E-8538951A47C1}"/>
                  </a:ext>
                </a:extLst>
              </p:cNvPr>
              <p:cNvSpPr>
                <a:spLocks noRot="1" noChangeAspect="1" noMove="1" noResize="1" noEditPoints="1" noAdjustHandles="1" noChangeArrowheads="1" noChangeShapeType="1" noTextEdit="1"/>
              </p:cNvSpPr>
              <p:nvPr/>
            </p:nvSpPr>
            <p:spPr>
              <a:xfrm>
                <a:off x="7574474" y="853959"/>
                <a:ext cx="4558213" cy="2350498"/>
              </a:xfrm>
              <a:prstGeom prst="rect">
                <a:avLst/>
              </a:prstGeom>
              <a:blipFill>
                <a:blip r:embed="rId4"/>
                <a:stretch>
                  <a:fillRect l="-833" t="-1075" b="-2151"/>
                </a:stretch>
              </a:blipFill>
              <a:ln>
                <a:noFill/>
              </a:ln>
            </p:spPr>
            <p:txBody>
              <a:bodyPr/>
              <a:lstStyle/>
              <a:p>
                <a:r>
                  <a:rPr lang="zh-CN" altLang="en-US">
                    <a:noFill/>
                  </a:rPr>
                  <a:t> </a:t>
                </a:r>
              </a:p>
            </p:txBody>
          </p:sp>
        </mc:Fallback>
      </mc:AlternateContent>
      <p:sp>
        <p:nvSpPr>
          <p:cNvPr id="6" name="Slide Number Placeholder 4">
            <a:extLst>
              <a:ext uri="{FF2B5EF4-FFF2-40B4-BE49-F238E27FC236}">
                <a16:creationId xmlns:a16="http://schemas.microsoft.com/office/drawing/2014/main" id="{38C83E3C-E8D4-E416-3E6E-DA35B944BA99}"/>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10</a:t>
            </a:fld>
            <a:endParaRPr lang="en-US" dirty="0"/>
          </a:p>
        </p:txBody>
      </p:sp>
    </p:spTree>
    <p:extLst>
      <p:ext uri="{BB962C8B-B14F-4D97-AF65-F5344CB8AC3E}">
        <p14:creationId xmlns:p14="http://schemas.microsoft.com/office/powerpoint/2010/main" val="403544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dissolve">
                                      <p:cBhvr>
                                        <p:cTn id="14" dur="500"/>
                                        <p:tgtEl>
                                          <p:spTgt spid="3">
                                            <p:txEl>
                                              <p:pRg st="1" end="1"/>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1000"/>
                                        <p:tgtEl>
                                          <p:spTgt spid="22"/>
                                        </p:tgtEl>
                                      </p:cBhvr>
                                    </p:animEffect>
                                  </p:childTnLst>
                                </p:cTn>
                              </p:par>
                              <p:par>
                                <p:cTn id="24" presetID="22" presetClass="entr" presetSubtype="8"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par>
                                <p:cTn id="27" presetID="22" presetClass="entr" presetSubtype="8"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内容占位符 1">
                <a:extLst>
                  <a:ext uri="{FF2B5EF4-FFF2-40B4-BE49-F238E27FC236}">
                    <a16:creationId xmlns:a16="http://schemas.microsoft.com/office/drawing/2014/main" id="{0AF6FF57-C0F6-ECF0-55FF-CF8E27310D18}"/>
                  </a:ext>
                </a:extLst>
              </p:cNvPr>
              <p:cNvSpPr>
                <a:spLocks noGrp="1"/>
              </p:cNvSpPr>
              <p:nvPr>
                <p:ph idx="1"/>
              </p:nvPr>
            </p:nvSpPr>
            <p:spPr>
              <a:xfrm>
                <a:off x="497488" y="1229292"/>
                <a:ext cx="11232000" cy="4880838"/>
              </a:xfrm>
            </p:spPr>
            <p:txBody>
              <a:bodyPr/>
              <a:lstStyle/>
              <a:p>
                <a:r>
                  <a:rPr lang="en-US" altLang="zh-CN" sz="2800" b="0" dirty="0"/>
                  <a:t>Following Zheng et al. (2024), we assume e</a:t>
                </a:r>
                <a:r>
                  <a:rPr lang="en-US" altLang="zh-CN" sz="2800" b="0" noProof="0" dirty="0"/>
                  <a:t>ach operator regularly rebalances its bike to maintain the level of service. </a:t>
                </a:r>
              </a:p>
              <a:p>
                <a:r>
                  <a:rPr lang="en-US" altLang="zh-CN" sz="2800" b="0" dirty="0"/>
                  <a:t>Average rebalancing distance is estimated as</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𝐿</m:t>
                          </m:r>
                        </m:e>
                        <m:sub>
                          <m:r>
                            <a:rPr lang="en-US" altLang="zh-CN" sz="2800" b="0" i="1" smtClean="0">
                              <a:latin typeface="Cambria Math" panose="02040503050406030204" pitchFamily="18" charset="0"/>
                            </a:rPr>
                            <m:t>𝑖</m:t>
                          </m:r>
                        </m:sub>
                      </m:sSub>
                      <m:r>
                        <a:rPr lang="en-US" altLang="zh-CN" sz="2800" b="0" smtClean="0">
                          <a:latin typeface="Cambria Math" panose="02040503050406030204" pitchFamily="18" charset="0"/>
                        </a:rPr>
                        <m:t>=</m:t>
                      </m:r>
                      <m:r>
                        <m:rPr>
                          <m:sty m:val="p"/>
                        </m:rPr>
                        <a:rPr lang="en-US" altLang="zh-CN" sz="2800" b="0" i="1">
                          <a:latin typeface="Cambria Math" panose="02040503050406030204" pitchFamily="18" charset="0"/>
                        </a:rPr>
                        <m:t>δ</m:t>
                      </m:r>
                      <m:rad>
                        <m:radPr>
                          <m:degHide m:val="on"/>
                          <m:ctrlPr>
                            <a:rPr lang="zh-CN" altLang="zh-CN" sz="2800" b="0" i="1">
                              <a:latin typeface="Cambria Math" panose="02040503050406030204" pitchFamily="18" charset="0"/>
                            </a:rPr>
                          </m:ctrlPr>
                        </m:radPr>
                        <m:deg/>
                        <m:e>
                          <m:f>
                            <m:fPr>
                              <m:ctrlPr>
                                <a:rPr lang="zh-CN" altLang="zh-CN" sz="2800" b="0" i="1">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a:latin typeface="Cambria Math" panose="02040503050406030204" pitchFamily="18" charset="0"/>
                                    </a:rPr>
                                    <m:t>𝑛</m:t>
                                  </m:r>
                                </m:e>
                                <m:sub>
                                  <m:r>
                                    <a:rPr lang="en-US" altLang="zh-CN" sz="2800" b="0" i="1" smtClean="0">
                                      <a:latin typeface="Cambria Math" panose="02040503050406030204" pitchFamily="18" charset="0"/>
                                    </a:rPr>
                                    <m:t>𝑖</m:t>
                                  </m:r>
                                </m:sub>
                              </m:sSub>
                            </m:num>
                            <m:den>
                              <m:acc>
                                <m:accPr>
                                  <m:chr m:val="̃"/>
                                  <m:ctrlPr>
                                    <a:rPr lang="zh-CN" altLang="zh-CN" sz="2800" b="0" i="1">
                                      <a:latin typeface="Cambria Math" panose="02040503050406030204" pitchFamily="18" charset="0"/>
                                    </a:rPr>
                                  </m:ctrlPr>
                                </m:accPr>
                                <m:e>
                                  <m:sSub>
                                    <m:sSubPr>
                                      <m:ctrlPr>
                                        <a:rPr lang="en-US" altLang="zh-CN" sz="2800" b="0" i="1" smtClean="0">
                                          <a:latin typeface="Cambria Math" panose="02040503050406030204" pitchFamily="18" charset="0"/>
                                        </a:rPr>
                                      </m:ctrlPr>
                                    </m:sSubPr>
                                    <m:e>
                                      <m:r>
                                        <a:rPr lang="en-US" altLang="zh-CN" sz="2800" b="0" i="1">
                                          <a:latin typeface="Cambria Math" panose="02040503050406030204" pitchFamily="18" charset="0"/>
                                        </a:rPr>
                                        <m:t>𝑛</m:t>
                                      </m:r>
                                    </m:e>
                                    <m:sub>
                                      <m:r>
                                        <a:rPr lang="en-US" altLang="zh-CN" sz="2800" b="0" i="1" smtClean="0">
                                          <a:latin typeface="Cambria Math" panose="02040503050406030204" pitchFamily="18" charset="0"/>
                                        </a:rPr>
                                        <m:t>𝑖</m:t>
                                      </m:r>
                                    </m:sub>
                                  </m:sSub>
                                </m:e>
                              </m:acc>
                            </m:den>
                          </m:f>
                          <m:f>
                            <m:fPr>
                              <m:ctrlPr>
                                <a:rPr lang="zh-CN" altLang="zh-CN" sz="2800" b="0" i="1">
                                  <a:latin typeface="Cambria Math" panose="02040503050406030204" pitchFamily="18" charset="0"/>
                                </a:rPr>
                              </m:ctrlPr>
                            </m:fPr>
                            <m:num>
                              <m:r>
                                <a:rPr lang="en-US" altLang="zh-CN" sz="2800" b="0" i="1">
                                  <a:latin typeface="Cambria Math" panose="02040503050406030204" pitchFamily="18" charset="0"/>
                                </a:rPr>
                                <m:t>𝐴</m:t>
                              </m:r>
                            </m:num>
                            <m:den>
                              <m:r>
                                <m:rPr>
                                  <m:sty m:val="p"/>
                                </m:rPr>
                                <a:rPr lang="en-US" altLang="zh-CN" sz="2800" b="0" i="1">
                                  <a:latin typeface="Cambria Math" panose="02040503050406030204" pitchFamily="18" charset="0"/>
                                </a:rPr>
                                <m:t>α</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𝑄</m:t>
                                  </m:r>
                                </m:e>
                                <m:sub>
                                  <m:r>
                                    <a:rPr lang="en-US" altLang="zh-CN" sz="2800" b="0" i="1" smtClean="0">
                                      <a:latin typeface="Cambria Math" panose="02040503050406030204" pitchFamily="18" charset="0"/>
                                    </a:rPr>
                                    <m:t>𝑖</m:t>
                                  </m:r>
                                </m:sub>
                              </m:sSub>
                            </m:den>
                          </m:f>
                        </m:e>
                      </m:rad>
                    </m:oMath>
                  </m:oMathPara>
                </a14:m>
                <a:endParaRPr lang="en-US" altLang="zh-CN" sz="2800" b="0" dirty="0"/>
              </a:p>
              <a:p>
                <a:pPr>
                  <a:spcBef>
                    <a:spcPts val="0"/>
                  </a:spcBef>
                </a:pPr>
                <a:r>
                  <a:rPr lang="en" altLang="zh-CN" sz="2800" b="0" dirty="0"/>
                  <a:t>Fleet conservation condition</a:t>
                </a:r>
                <a:endParaRPr lang="en-US" altLang="zh-CN" sz="2800" b="0" dirty="0"/>
              </a:p>
            </p:txBody>
          </p:sp>
        </mc:Choice>
        <mc:Fallback xmlns="">
          <p:sp>
            <p:nvSpPr>
              <p:cNvPr id="11" name="内容占位符 1">
                <a:extLst>
                  <a:ext uri="{FF2B5EF4-FFF2-40B4-BE49-F238E27FC236}">
                    <a16:creationId xmlns:a16="http://schemas.microsoft.com/office/drawing/2014/main" id="{0AF6FF57-C0F6-ECF0-55FF-CF8E27310D18}"/>
                  </a:ext>
                </a:extLst>
              </p:cNvPr>
              <p:cNvSpPr>
                <a:spLocks noGrp="1" noRot="1" noChangeAspect="1" noMove="1" noResize="1" noEditPoints="1" noAdjustHandles="1" noChangeArrowheads="1" noChangeShapeType="1" noTextEdit="1"/>
              </p:cNvSpPr>
              <p:nvPr>
                <p:ph idx="1"/>
              </p:nvPr>
            </p:nvSpPr>
            <p:spPr>
              <a:xfrm>
                <a:off x="497488" y="1229292"/>
                <a:ext cx="11232000" cy="4880838"/>
              </a:xfrm>
              <a:blipFill>
                <a:blip r:embed="rId3"/>
                <a:stretch>
                  <a:fillRect l="-1017" t="-1299"/>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8883CB51-BB4C-8A92-180E-7E1AEC9FEE0C}"/>
              </a:ext>
            </a:extLst>
          </p:cNvPr>
          <p:cNvSpPr>
            <a:spLocks noGrp="1"/>
          </p:cNvSpPr>
          <p:nvPr>
            <p:ph type="title"/>
          </p:nvPr>
        </p:nvSpPr>
        <p:spPr>
          <a:xfrm>
            <a:off x="497488" y="284009"/>
            <a:ext cx="11232000" cy="828000"/>
          </a:xfrm>
        </p:spPr>
        <p:txBody>
          <a:bodyPr/>
          <a:lstStyle/>
          <a:p>
            <a:r>
              <a:rPr lang="en-US" altLang="zh-CN"/>
              <a:t>Supply: rebalancing</a:t>
            </a:r>
            <a:endParaRPr lang="zh-CN" altLang="en-US" dirty="0"/>
          </a:p>
        </p:txBody>
      </p:sp>
      <p:sp>
        <p:nvSpPr>
          <p:cNvPr id="12" name="标题 4">
            <a:extLst>
              <a:ext uri="{FF2B5EF4-FFF2-40B4-BE49-F238E27FC236}">
                <a16:creationId xmlns:a16="http://schemas.microsoft.com/office/drawing/2014/main" id="{DDB4FF63-E9E4-9717-4B33-ED2040F0B575}"/>
              </a:ext>
            </a:extLst>
          </p:cNvPr>
          <p:cNvSpPr txBox="1">
            <a:spLocks/>
          </p:cNvSpPr>
          <p:nvPr/>
        </p:nvSpPr>
        <p:spPr>
          <a:xfrm>
            <a:off x="408453" y="3734247"/>
            <a:ext cx="6455192" cy="716616"/>
          </a:xfrm>
          <a:prstGeom prst="rect">
            <a:avLst/>
          </a:prstGeom>
        </p:spPr>
        <p:txBody>
          <a:bodyPr anchor="b"/>
          <a:lstStyle>
            <a:lvl1pPr algn="l" defTabSz="1219170" rtl="0" eaLnBrk="1" latinLnBrk="0" hangingPunct="1">
              <a:lnSpc>
                <a:spcPct val="85000"/>
              </a:lnSpc>
              <a:spcBef>
                <a:spcPct val="0"/>
              </a:spcBef>
              <a:buNone/>
              <a:defRPr sz="4800" b="1" i="0" kern="1200" cap="none" spc="-133" normalizeH="0" baseline="0">
                <a:solidFill>
                  <a:schemeClr val="tx2"/>
                </a:solidFill>
                <a:effectLst/>
                <a:latin typeface="+mn-lt"/>
                <a:ea typeface="+mj-ea"/>
                <a:cs typeface="+mj-cs"/>
              </a:defRPr>
            </a:lvl1pPr>
          </a:lstStyle>
          <a:p>
            <a:endParaRPr kumimoji="1" lang="zh-CN" altLang="en-US" sz="4400" dirty="0"/>
          </a:p>
        </p:txBody>
      </p:sp>
      <p:grpSp>
        <p:nvGrpSpPr>
          <p:cNvPr id="6" name="组合 5">
            <a:extLst>
              <a:ext uri="{FF2B5EF4-FFF2-40B4-BE49-F238E27FC236}">
                <a16:creationId xmlns:a16="http://schemas.microsoft.com/office/drawing/2014/main" id="{A8849EA9-9BA0-6E92-3EE9-F4F2E002CCFE}"/>
              </a:ext>
            </a:extLst>
          </p:cNvPr>
          <p:cNvGrpSpPr/>
          <p:nvPr/>
        </p:nvGrpSpPr>
        <p:grpSpPr>
          <a:xfrm>
            <a:off x="2807613" y="4329840"/>
            <a:ext cx="6295074" cy="1425809"/>
            <a:chOff x="2329909" y="2009866"/>
            <a:chExt cx="5459720" cy="1319585"/>
          </a:xfrm>
        </p:grpSpPr>
        <p:sp>
          <p:nvSpPr>
            <p:cNvPr id="7" name="矩形 6">
              <a:extLst>
                <a:ext uri="{FF2B5EF4-FFF2-40B4-BE49-F238E27FC236}">
                  <a16:creationId xmlns:a16="http://schemas.microsoft.com/office/drawing/2014/main" id="{36AFE630-EBA0-4420-4C90-8E09888F38A0}"/>
                </a:ext>
              </a:extLst>
            </p:cNvPr>
            <p:cNvSpPr/>
            <p:nvPr/>
          </p:nvSpPr>
          <p:spPr>
            <a:xfrm rot="5400000">
              <a:off x="4377930" y="1331919"/>
              <a:ext cx="1312140" cy="2682922"/>
            </a:xfrm>
            <a:prstGeom prst="rect">
              <a:avLst/>
            </a:prstGeom>
            <a:solidFill>
              <a:srgbClr val="00B050">
                <a:alpha val="1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6B56134-5F01-7EC3-373B-CA55E9D59EBD}"/>
                </a:ext>
              </a:extLst>
            </p:cNvPr>
            <p:cNvSpPr txBox="1"/>
            <p:nvPr/>
          </p:nvSpPr>
          <p:spPr>
            <a:xfrm>
              <a:off x="3756954" y="2091444"/>
              <a:ext cx="2554091" cy="523220"/>
            </a:xfrm>
            <a:prstGeom prst="rect">
              <a:avLst/>
            </a:prstGeom>
            <a:noFill/>
            <a:ln>
              <a:noFill/>
            </a:ln>
          </p:spPr>
          <p:txBody>
            <a:bodyPr wrap="square" rtlCol="0">
              <a:spAutoFit/>
            </a:bodyPr>
            <a:lstStyle/>
            <a:p>
              <a:r>
                <a:rPr kumimoji="1" lang="en" altLang="zh-CN" sz="1400" dirty="0">
                  <a:solidFill>
                    <a:srgbClr val="466214"/>
                  </a:solidFill>
                </a:rPr>
                <a:t>Total trip duration of occupied bikes</a:t>
              </a:r>
              <a:endParaRPr kumimoji="1" lang="zh-CN" altLang="en-US" sz="1400" dirty="0">
                <a:solidFill>
                  <a:srgbClr val="466214"/>
                </a:solidFill>
              </a:endParaRPr>
            </a:p>
          </p:txBody>
        </p:sp>
        <p:sp>
          <p:nvSpPr>
            <p:cNvPr id="9" name="矩形 8">
              <a:extLst>
                <a:ext uri="{FF2B5EF4-FFF2-40B4-BE49-F238E27FC236}">
                  <a16:creationId xmlns:a16="http://schemas.microsoft.com/office/drawing/2014/main" id="{86B939FE-2BD8-EBAF-1139-D1FB9FBDEA2A}"/>
                </a:ext>
              </a:extLst>
            </p:cNvPr>
            <p:cNvSpPr/>
            <p:nvPr/>
          </p:nvSpPr>
          <p:spPr>
            <a:xfrm rot="5400000">
              <a:off x="2612004" y="2493723"/>
              <a:ext cx="1318030" cy="353426"/>
            </a:xfrm>
            <a:prstGeom prst="rect">
              <a:avLst/>
            </a:prstGeom>
            <a:solidFill>
              <a:srgbClr val="C00000">
                <a:alpha val="1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75C08CF1-5C52-6AF8-DC0B-A01153DEC533}"/>
                </a:ext>
              </a:extLst>
            </p:cNvPr>
            <p:cNvSpPr/>
            <p:nvPr/>
          </p:nvSpPr>
          <p:spPr>
            <a:xfrm rot="5400000">
              <a:off x="6456699" y="2192648"/>
              <a:ext cx="1318030" cy="955574"/>
            </a:xfrm>
            <a:prstGeom prst="rect">
              <a:avLst/>
            </a:prstGeom>
            <a:solidFill>
              <a:srgbClr val="002060">
                <a:alpha val="1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3" name="文本框 12">
              <a:extLst>
                <a:ext uri="{FF2B5EF4-FFF2-40B4-BE49-F238E27FC236}">
                  <a16:creationId xmlns:a16="http://schemas.microsoft.com/office/drawing/2014/main" id="{1F933B4C-B254-6935-1734-2766D78EC4A1}"/>
                </a:ext>
              </a:extLst>
            </p:cNvPr>
            <p:cNvSpPr txBox="1"/>
            <p:nvPr/>
          </p:nvSpPr>
          <p:spPr>
            <a:xfrm>
              <a:off x="6567170" y="2052099"/>
              <a:ext cx="1222459" cy="522771"/>
            </a:xfrm>
            <a:prstGeom prst="rect">
              <a:avLst/>
            </a:prstGeom>
            <a:noFill/>
            <a:ln>
              <a:noFill/>
            </a:ln>
          </p:spPr>
          <p:txBody>
            <a:bodyPr wrap="square" rtlCol="0">
              <a:spAutoFit/>
            </a:bodyPr>
            <a:lstStyle/>
            <a:p>
              <a:r>
                <a:rPr kumimoji="1" lang="en" altLang="zh-CN" sz="1400" dirty="0">
                  <a:solidFill>
                    <a:srgbClr val="002060"/>
                  </a:solidFill>
                </a:rPr>
                <a:t>Rebalancing time</a:t>
              </a:r>
              <a:endParaRPr kumimoji="1" lang="zh-CN" altLang="en-US" sz="1400" dirty="0">
                <a:solidFill>
                  <a:srgbClr val="002060"/>
                </a:solidFill>
              </a:endParaRPr>
            </a:p>
          </p:txBody>
        </p:sp>
        <p:sp>
          <p:nvSpPr>
            <p:cNvPr id="14" name="文本框 13">
              <a:extLst>
                <a:ext uri="{FF2B5EF4-FFF2-40B4-BE49-F238E27FC236}">
                  <a16:creationId xmlns:a16="http://schemas.microsoft.com/office/drawing/2014/main" id="{BD8BCA95-95CA-4362-1CE0-58BA255764AB}"/>
                </a:ext>
              </a:extLst>
            </p:cNvPr>
            <p:cNvSpPr txBox="1"/>
            <p:nvPr/>
          </p:nvSpPr>
          <p:spPr>
            <a:xfrm>
              <a:off x="2329909" y="2009866"/>
              <a:ext cx="1391667" cy="484240"/>
            </a:xfrm>
            <a:prstGeom prst="rect">
              <a:avLst/>
            </a:prstGeom>
            <a:noFill/>
            <a:ln>
              <a:noFill/>
            </a:ln>
          </p:spPr>
          <p:txBody>
            <a:bodyPr wrap="square" rtlCol="0">
              <a:spAutoFit/>
            </a:bodyPr>
            <a:lstStyle/>
            <a:p>
              <a:r>
                <a:rPr kumimoji="1" lang="en" altLang="zh-CN" sz="1400" dirty="0">
                  <a:solidFill>
                    <a:srgbClr val="C00000"/>
                  </a:solidFill>
                </a:rPr>
                <a:t>Total parking time of idle bikes</a:t>
              </a:r>
              <a:endParaRPr kumimoji="1" lang="zh-CN" altLang="en-US" sz="1400" dirty="0">
                <a:solidFill>
                  <a:srgbClr val="C00000"/>
                </a:solidFill>
              </a:endParaRPr>
            </a:p>
          </p:txBody>
        </p:sp>
      </p:grpSp>
      <mc:AlternateContent xmlns:mc="http://schemas.openxmlformats.org/markup-compatibility/2006" xmlns:a14="http://schemas.microsoft.com/office/drawing/2010/main">
        <mc:Choice Requires="a14">
          <p:sp>
            <p:nvSpPr>
              <p:cNvPr id="3" name="圆角矩形 2">
                <a:extLst>
                  <a:ext uri="{FF2B5EF4-FFF2-40B4-BE49-F238E27FC236}">
                    <a16:creationId xmlns:a16="http://schemas.microsoft.com/office/drawing/2014/main" id="{61FF5D11-216D-44A4-D77D-EFDB87A660F6}"/>
                  </a:ext>
                </a:extLst>
              </p:cNvPr>
              <p:cNvSpPr/>
              <p:nvPr/>
            </p:nvSpPr>
            <p:spPr>
              <a:xfrm>
                <a:off x="7640301" y="3429000"/>
                <a:ext cx="4068978" cy="3651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w</a:t>
                </a:r>
                <a:r>
                  <a:rPr lang="en-US" altLang="zh-CN" sz="1600" b="0" dirty="0">
                    <a:solidFill>
                      <a:schemeClr val="tx1"/>
                    </a:solidFill>
                  </a:rPr>
                  <a:t>here </a:t>
                </a:r>
                <a14:m>
                  <m:oMath xmlns:m="http://schemas.openxmlformats.org/officeDocument/2006/math">
                    <m:r>
                      <a:rPr lang="en-US" altLang="zh-CN" sz="1600" b="0" i="1" smtClean="0">
                        <a:solidFill>
                          <a:schemeClr val="tx1"/>
                        </a:solidFill>
                        <a:latin typeface="Cambria Math" panose="02040503050406030204" pitchFamily="18" charset="0"/>
                      </a:rPr>
                      <m:t>𝛼</m:t>
                    </m:r>
                  </m:oMath>
                </a14:m>
                <a:r>
                  <a:rPr kumimoji="1" lang="en-US" altLang="zh-CN" sz="1600" dirty="0">
                    <a:solidFill>
                      <a:schemeClr val="tx1"/>
                    </a:solidFill>
                  </a:rPr>
                  <a:t> represents rebalancing efficiency</a:t>
                </a:r>
              </a:p>
            </p:txBody>
          </p:sp>
        </mc:Choice>
        <mc:Fallback xmlns="">
          <p:sp>
            <p:nvSpPr>
              <p:cNvPr id="3" name="圆角矩形 2">
                <a:extLst>
                  <a:ext uri="{FF2B5EF4-FFF2-40B4-BE49-F238E27FC236}">
                    <a16:creationId xmlns:a16="http://schemas.microsoft.com/office/drawing/2014/main" id="{61FF5D11-216D-44A4-D77D-EFDB87A660F6}"/>
                  </a:ext>
                </a:extLst>
              </p:cNvPr>
              <p:cNvSpPr>
                <a:spLocks noRot="1" noChangeAspect="1" noMove="1" noResize="1" noEditPoints="1" noAdjustHandles="1" noChangeArrowheads="1" noChangeShapeType="1" noTextEdit="1"/>
              </p:cNvSpPr>
              <p:nvPr/>
            </p:nvSpPr>
            <p:spPr>
              <a:xfrm>
                <a:off x="7640301" y="3429000"/>
                <a:ext cx="4068978" cy="365125"/>
              </a:xfrm>
              <a:prstGeom prst="roundRect">
                <a:avLst/>
              </a:prstGeom>
              <a:blipFill>
                <a:blip r:embed="rId4"/>
                <a:stretch>
                  <a:fillRect l="-311" t="-3448" b="-206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636987A-70DB-C3F5-0F30-8E28A641CEE8}"/>
                  </a:ext>
                </a:extLst>
              </p:cNvPr>
              <p:cNvSpPr txBox="1"/>
              <p:nvPr/>
            </p:nvSpPr>
            <p:spPr>
              <a:xfrm>
                <a:off x="2875222" y="4663388"/>
                <a:ext cx="6097508" cy="11898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𝐵</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kern="1200" smtClean="0">
                              <a:solidFill>
                                <a:schemeClr val="tx1"/>
                              </a:solidFill>
                              <a:effectLst/>
                              <a:latin typeface="Cambria Math" panose="02040503050406030204" pitchFamily="18" charset="0"/>
                            </a:rPr>
                          </m:ctrlPr>
                        </m:sSubPr>
                        <m:e>
                          <m:r>
                            <a:rPr lang="zh-CN" altLang="en-US" sz="2800" i="1" kern="1200" smtClean="0">
                              <a:solidFill>
                                <a:schemeClr val="tx1"/>
                              </a:solidFill>
                              <a:effectLst/>
                              <a:latin typeface="Cambria Math" panose="02040503050406030204" pitchFamily="18" charset="0"/>
                            </a:rPr>
                            <m:t>𝑛</m:t>
                          </m:r>
                        </m:e>
                        <m:sub>
                          <m:r>
                            <a:rPr lang="en-US" altLang="zh-CN" sz="2800" i="1" kern="1200" smtClean="0">
                              <a:solidFill>
                                <a:schemeClr val="tx1"/>
                              </a:solidFill>
                              <a:effectLst/>
                              <a:latin typeface="Cambria Math" panose="02040503050406030204" pitchFamily="18" charset="0"/>
                            </a:rPr>
                            <m:t>𝑖</m:t>
                          </m:r>
                        </m:sub>
                      </m:sSub>
                      <m:r>
                        <a:rPr lang="zh-CN" altLang="en-US" sz="2800" i="1" kern="1200">
                          <a:solidFill>
                            <a:schemeClr val="tx1"/>
                          </a:solidFill>
                          <a:effectLst/>
                          <a:latin typeface="Cambria Math" panose="02040503050406030204" pitchFamily="18" charset="0"/>
                        </a:rPr>
                        <m:t>+</m:t>
                      </m:r>
                      <m:f>
                        <m:fPr>
                          <m:ctrlPr>
                            <a:rPr lang="zh-CN" altLang="en-US" sz="2800" i="1" kern="1200">
                              <a:solidFill>
                                <a:schemeClr val="tx1"/>
                              </a:solidFill>
                              <a:effectLst/>
                              <a:latin typeface="Cambria Math" panose="02040503050406030204" pitchFamily="18" charset="0"/>
                            </a:rPr>
                          </m:ctrlPr>
                        </m:fPr>
                        <m:num>
                          <m:r>
                            <a:rPr lang="en-US" altLang="zh-CN" sz="2800" i="1" kern="1200" smtClean="0">
                              <a:solidFill>
                                <a:schemeClr val="tx1"/>
                              </a:solidFill>
                              <a:effectLst/>
                              <a:latin typeface="Cambria Math" panose="02040503050406030204" pitchFamily="18" charset="0"/>
                            </a:rPr>
                            <m:t>1</m:t>
                          </m:r>
                        </m:num>
                        <m:den>
                          <m:sSub>
                            <m:sSubPr>
                              <m:ctrlPr>
                                <a:rPr lang="zh-CN" altLang="en-US" sz="2800" i="1" kern="1200">
                                  <a:solidFill>
                                    <a:schemeClr val="tx1"/>
                                  </a:solidFill>
                                  <a:effectLst/>
                                  <a:latin typeface="Cambria Math" panose="02040503050406030204" pitchFamily="18" charset="0"/>
                                </a:rPr>
                              </m:ctrlPr>
                            </m:sSubPr>
                            <m:e>
                              <m:r>
                                <a:rPr lang="zh-CN" altLang="en-US" sz="2800" i="1" kern="1200">
                                  <a:solidFill>
                                    <a:schemeClr val="tx1"/>
                                  </a:solidFill>
                                  <a:effectLst/>
                                  <a:latin typeface="Cambria Math" panose="02040503050406030204" pitchFamily="18" charset="0"/>
                                </a:rPr>
                                <m:t>𝑣</m:t>
                              </m:r>
                            </m:e>
                            <m:sub>
                              <m:r>
                                <a:rPr lang="zh-CN" altLang="en-US" sz="2800" i="1" kern="1200">
                                  <a:solidFill>
                                    <a:schemeClr val="tx1"/>
                                  </a:solidFill>
                                  <a:effectLst/>
                                  <a:latin typeface="Cambria Math" panose="02040503050406030204" pitchFamily="18" charset="0"/>
                                </a:rPr>
                                <m:t>𝑏</m:t>
                              </m:r>
                            </m:sub>
                          </m:sSub>
                        </m:den>
                      </m:f>
                      <m:f>
                        <m:fPr>
                          <m:ctrlPr>
                            <a:rPr lang="zh-CN" altLang="en-US" sz="2800" i="1" kern="1200">
                              <a:solidFill>
                                <a:schemeClr val="tx1"/>
                              </a:solidFill>
                              <a:effectLst/>
                              <a:latin typeface="Cambria Math" panose="02040503050406030204" pitchFamily="18" charset="0"/>
                            </a:rPr>
                          </m:ctrlPr>
                        </m:fPr>
                        <m:num>
                          <m:sSub>
                            <m:sSubPr>
                              <m:ctrlPr>
                                <a:rPr lang="zh-CN" altLang="en-US" sz="2800" i="1" kern="1200">
                                  <a:solidFill>
                                    <a:schemeClr val="tx1"/>
                                  </a:solidFill>
                                  <a:effectLst/>
                                  <a:latin typeface="Cambria Math" panose="02040503050406030204" pitchFamily="18" charset="0"/>
                                </a:rPr>
                              </m:ctrlPr>
                            </m:sSubPr>
                            <m:e>
                              <m:r>
                                <a:rPr lang="zh-CN" altLang="en-US" sz="2800" i="1" kern="1200">
                                  <a:solidFill>
                                    <a:schemeClr val="tx1"/>
                                  </a:solidFill>
                                  <a:effectLst/>
                                  <a:latin typeface="Cambria Math" panose="02040503050406030204" pitchFamily="18" charset="0"/>
                                </a:rPr>
                                <m:t>𝑄</m:t>
                              </m:r>
                            </m:e>
                            <m:sub>
                              <m:r>
                                <m:rPr>
                                  <m:sty m:val="p"/>
                                </m:rPr>
                                <a:rPr lang="en-US" altLang="zh-CN" sz="2800" i="1" kern="1200">
                                  <a:solidFill>
                                    <a:schemeClr val="tx1"/>
                                  </a:solidFill>
                                  <a:effectLst/>
                                  <a:latin typeface="Cambria Math" panose="02040503050406030204" pitchFamily="18" charset="0"/>
                                </a:rPr>
                                <m:t>i</m:t>
                              </m:r>
                            </m:sub>
                          </m:sSub>
                        </m:num>
                        <m:den>
                          <m:r>
                            <a:rPr lang="en-US" altLang="zh-CN" sz="2800" i="1" kern="1200" smtClean="0">
                              <a:solidFill>
                                <a:schemeClr val="tx1"/>
                              </a:solidFill>
                              <a:effectLst/>
                              <a:latin typeface="Cambria Math" panose="02040503050406030204" pitchFamily="18" charset="0"/>
                            </a:rPr>
                            <m:t>𝑄</m:t>
                          </m:r>
                        </m:den>
                      </m:f>
                      <m:acc>
                        <m:accPr>
                          <m:chr m:val="̅"/>
                          <m:ctrlPr>
                            <a:rPr lang="zh-CN" altLang="zh-CN" sz="2800" i="1" kern="1200">
                              <a:solidFill>
                                <a:schemeClr val="tx1"/>
                              </a:solidFill>
                              <a:effectLst/>
                              <a:latin typeface="Cambria Math" panose="02040503050406030204" pitchFamily="18" charset="0"/>
                            </a:rPr>
                          </m:ctrlPr>
                        </m:accPr>
                        <m:e>
                          <m:r>
                            <a:rPr lang="en-US" altLang="zh-CN" sz="2800" i="1" kern="1200">
                              <a:solidFill>
                                <a:schemeClr val="tx1"/>
                              </a:solidFill>
                              <a:effectLst/>
                              <a:latin typeface="Cambria Math" panose="02040503050406030204" pitchFamily="18" charset="0"/>
                            </a:rPr>
                            <m:t>𝑄</m:t>
                          </m:r>
                        </m:e>
                      </m:acc>
                      <m:nary>
                        <m:naryPr>
                          <m:limLoc m:val="subSup"/>
                          <m:grow m:val="on"/>
                          <m:ctrlPr>
                            <a:rPr lang="zh-CN" altLang="en-US" sz="2800" i="1" kern="1200">
                              <a:solidFill>
                                <a:schemeClr val="tx1"/>
                              </a:solidFill>
                              <a:effectLst/>
                              <a:latin typeface="Cambria Math" panose="02040503050406030204" pitchFamily="18" charset="0"/>
                            </a:rPr>
                          </m:ctrlPr>
                        </m:naryPr>
                        <m:sub>
                          <m:bar>
                            <m:barPr>
                              <m:ctrlPr>
                                <a:rPr lang="zh-CN" altLang="en-US" sz="2800" i="1" kern="1200">
                                  <a:solidFill>
                                    <a:schemeClr val="tx1"/>
                                  </a:solidFill>
                                  <a:effectLst/>
                                  <a:latin typeface="Cambria Math" panose="02040503050406030204" pitchFamily="18" charset="0"/>
                                </a:rPr>
                              </m:ctrlPr>
                            </m:barPr>
                            <m:e>
                              <m:r>
                                <a:rPr lang="zh-CN" altLang="en-US" sz="2800" i="1" kern="1200">
                                  <a:solidFill>
                                    <a:schemeClr val="tx1"/>
                                  </a:solidFill>
                                  <a:effectLst/>
                                  <a:latin typeface="Cambria Math" panose="02040503050406030204" pitchFamily="18" charset="0"/>
                                </a:rPr>
                                <m:t>𝑙</m:t>
                              </m:r>
                            </m:e>
                          </m:bar>
                        </m:sub>
                        <m:sup>
                          <m:acc>
                            <m:accPr>
                              <m:chr m:val="̅"/>
                              <m:ctrlPr>
                                <a:rPr lang="zh-CN" altLang="en-US" sz="2800" i="1" kern="1200">
                                  <a:solidFill>
                                    <a:schemeClr val="tx1"/>
                                  </a:solidFill>
                                  <a:effectLst/>
                                  <a:latin typeface="Cambria Math" panose="02040503050406030204" pitchFamily="18" charset="0"/>
                                </a:rPr>
                              </m:ctrlPr>
                            </m:accPr>
                            <m:e>
                              <m:r>
                                <a:rPr lang="zh-CN" altLang="en-US" sz="2800" i="1" kern="1200">
                                  <a:solidFill>
                                    <a:schemeClr val="tx1"/>
                                  </a:solidFill>
                                  <a:effectLst/>
                                  <a:latin typeface="Cambria Math" panose="02040503050406030204" pitchFamily="18" charset="0"/>
                                </a:rPr>
                                <m:t>𝑙</m:t>
                              </m:r>
                            </m:e>
                          </m:acc>
                        </m:sup>
                        <m:e>
                          <m:r>
                            <a:rPr lang="zh-CN" altLang="en-US" sz="2800" i="1" kern="1200">
                              <a:solidFill>
                                <a:schemeClr val="tx1"/>
                              </a:solidFill>
                              <a:effectLst/>
                              <a:latin typeface="Cambria Math" panose="02040503050406030204" pitchFamily="18" charset="0"/>
                            </a:rPr>
                            <m:t>𝑥</m:t>
                          </m:r>
                          <m:r>
                            <m:rPr>
                              <m:sty m:val="p"/>
                            </m:rPr>
                            <a:rPr lang="zh-CN" altLang="en-US" sz="2800" i="1" kern="1200">
                              <a:solidFill>
                                <a:schemeClr val="tx1"/>
                              </a:solidFill>
                              <a:effectLst/>
                              <a:latin typeface="Cambria Math" panose="02040503050406030204" pitchFamily="18" charset="0"/>
                            </a:rPr>
                            <m:t>d</m:t>
                          </m:r>
                          <m:r>
                            <a:rPr lang="en-US" altLang="zh-CN" sz="2800" i="1" kern="1200" smtClean="0">
                              <a:solidFill>
                                <a:schemeClr val="tx1"/>
                              </a:solidFill>
                              <a:effectLst/>
                              <a:latin typeface="Cambria Math" panose="02040503050406030204" pitchFamily="18" charset="0"/>
                            </a:rPr>
                            <m:t>𝐺</m:t>
                          </m:r>
                          <m:d>
                            <m:dPr>
                              <m:ctrlPr>
                                <a:rPr lang="zh-CN" altLang="en-US" sz="2800" i="1" kern="1200">
                                  <a:solidFill>
                                    <a:schemeClr val="tx1"/>
                                  </a:solidFill>
                                  <a:effectLst/>
                                  <a:latin typeface="Cambria Math" panose="02040503050406030204" pitchFamily="18" charset="0"/>
                                </a:rPr>
                              </m:ctrlPr>
                            </m:dPr>
                            <m:e>
                              <m:r>
                                <a:rPr lang="zh-CN" altLang="en-US" sz="2800" i="1" kern="1200">
                                  <a:solidFill>
                                    <a:schemeClr val="tx1"/>
                                  </a:solidFill>
                                  <a:effectLst/>
                                  <a:latin typeface="Cambria Math" panose="02040503050406030204" pitchFamily="18" charset="0"/>
                                </a:rPr>
                                <m:t>𝑥</m:t>
                              </m:r>
                            </m:e>
                          </m:d>
                          <m:r>
                            <a:rPr lang="zh-CN" altLang="en-US" sz="2800" i="1" kern="1200">
                              <a:solidFill>
                                <a:schemeClr val="tx1"/>
                              </a:solidFill>
                              <a:effectLst/>
                              <a:latin typeface="Cambria Math" panose="02040503050406030204" pitchFamily="18" charset="0"/>
                            </a:rPr>
                            <m:t> </m:t>
                          </m:r>
                        </m:e>
                      </m:nary>
                      <m:r>
                        <a:rPr lang="zh-CN" altLang="en-US" sz="2800" i="1" kern="1200">
                          <a:solidFill>
                            <a:schemeClr val="tx1"/>
                          </a:solidFill>
                          <a:effectLst/>
                          <a:latin typeface="Cambria Math" panose="02040503050406030204" pitchFamily="18" charset="0"/>
                        </a:rPr>
                        <m:t>+</m:t>
                      </m:r>
                      <m:r>
                        <a:rPr lang="zh-CN" altLang="en-US" sz="2800" i="1" kern="1200">
                          <a:solidFill>
                            <a:schemeClr val="tx1"/>
                          </a:solidFill>
                          <a:effectLst/>
                          <a:latin typeface="Cambria Math" panose="02040503050406030204" pitchFamily="18" charset="0"/>
                        </a:rPr>
                        <m:t>𝛼</m:t>
                      </m:r>
                      <m:f>
                        <m:fPr>
                          <m:ctrlPr>
                            <a:rPr lang="zh-CN" altLang="en-US" sz="2800" i="1" kern="1200">
                              <a:solidFill>
                                <a:schemeClr val="tx1"/>
                              </a:solidFill>
                              <a:effectLst/>
                              <a:latin typeface="Cambria Math" panose="02040503050406030204" pitchFamily="18" charset="0"/>
                            </a:rPr>
                          </m:ctrlPr>
                        </m:fPr>
                        <m:num>
                          <m:sSub>
                            <m:sSubPr>
                              <m:ctrlPr>
                                <a:rPr lang="en-US" altLang="zh-CN" sz="2800" i="1" kern="1200" smtClean="0">
                                  <a:solidFill>
                                    <a:schemeClr val="tx1"/>
                                  </a:solidFill>
                                  <a:effectLst/>
                                  <a:latin typeface="Cambria Math" panose="02040503050406030204" pitchFamily="18" charset="0"/>
                                </a:rPr>
                              </m:ctrlPr>
                            </m:sSubPr>
                            <m:e>
                              <m:r>
                                <a:rPr lang="zh-CN" altLang="en-US" sz="2800" i="1" kern="1200">
                                  <a:solidFill>
                                    <a:schemeClr val="tx1"/>
                                  </a:solidFill>
                                  <a:effectLst/>
                                  <a:latin typeface="Cambria Math" panose="02040503050406030204" pitchFamily="18" charset="0"/>
                                </a:rPr>
                                <m:t>𝐿</m:t>
                              </m:r>
                            </m:e>
                            <m:sub>
                              <m:r>
                                <a:rPr lang="en-US" altLang="zh-CN" sz="2800" i="1" kern="1200" smtClean="0">
                                  <a:solidFill>
                                    <a:schemeClr val="tx1"/>
                                  </a:solidFill>
                                  <a:effectLst/>
                                  <a:latin typeface="Cambria Math" panose="02040503050406030204" pitchFamily="18" charset="0"/>
                                </a:rPr>
                                <m:t>𝑖</m:t>
                              </m:r>
                            </m:sub>
                          </m:sSub>
                        </m:num>
                        <m:den>
                          <m:sSub>
                            <m:sSubPr>
                              <m:ctrlPr>
                                <a:rPr lang="zh-CN" altLang="en-US" sz="2800" i="1" kern="1200">
                                  <a:solidFill>
                                    <a:schemeClr val="tx1"/>
                                  </a:solidFill>
                                  <a:effectLst/>
                                  <a:latin typeface="Cambria Math" panose="02040503050406030204" pitchFamily="18" charset="0"/>
                                </a:rPr>
                              </m:ctrlPr>
                            </m:sSubPr>
                            <m:e>
                              <m:r>
                                <a:rPr lang="zh-CN" altLang="en-US" sz="2800" i="1" kern="1200">
                                  <a:solidFill>
                                    <a:schemeClr val="tx1"/>
                                  </a:solidFill>
                                  <a:effectLst/>
                                  <a:latin typeface="Cambria Math" panose="02040503050406030204" pitchFamily="18" charset="0"/>
                                </a:rPr>
                                <m:t>𝑣</m:t>
                              </m:r>
                            </m:e>
                            <m:sub>
                              <m:r>
                                <a:rPr lang="zh-CN" altLang="en-US" sz="2800" i="1" kern="1200">
                                  <a:solidFill>
                                    <a:schemeClr val="tx1"/>
                                  </a:solidFill>
                                  <a:effectLst/>
                                  <a:latin typeface="Cambria Math" panose="02040503050406030204" pitchFamily="18" charset="0"/>
                                </a:rPr>
                                <m:t>𝑟</m:t>
                              </m:r>
                            </m:sub>
                          </m:sSub>
                        </m:den>
                      </m:f>
                      <m:sSub>
                        <m:sSubPr>
                          <m:ctrlPr>
                            <a:rPr lang="zh-CN" altLang="en-US" sz="2800" i="1" kern="1200">
                              <a:solidFill>
                                <a:schemeClr val="tx1"/>
                              </a:solidFill>
                              <a:effectLst/>
                              <a:latin typeface="Cambria Math" panose="02040503050406030204" pitchFamily="18" charset="0"/>
                            </a:rPr>
                          </m:ctrlPr>
                        </m:sSubPr>
                        <m:e>
                          <m:r>
                            <a:rPr lang="zh-CN" altLang="en-US" sz="2800" i="1" kern="1200">
                              <a:solidFill>
                                <a:schemeClr val="tx1"/>
                              </a:solidFill>
                              <a:effectLst/>
                              <a:latin typeface="Cambria Math" panose="02040503050406030204" pitchFamily="18" charset="0"/>
                            </a:rPr>
                            <m:t>𝑄</m:t>
                          </m:r>
                        </m:e>
                        <m:sub>
                          <m:r>
                            <a:rPr lang="en-US" altLang="zh-CN" sz="2800" i="1" kern="1200" smtClean="0">
                              <a:solidFill>
                                <a:schemeClr val="tx1"/>
                              </a:solidFill>
                              <a:effectLst/>
                              <a:latin typeface="Cambria Math" panose="02040503050406030204" pitchFamily="18" charset="0"/>
                            </a:rPr>
                            <m:t>𝑖</m:t>
                          </m:r>
                        </m:sub>
                      </m:sSub>
                    </m:oMath>
                  </m:oMathPara>
                </a14:m>
                <a:endParaRPr lang="zh-CN" altLang="en-US" sz="2800" dirty="0"/>
              </a:p>
            </p:txBody>
          </p:sp>
        </mc:Choice>
        <mc:Fallback xmlns="">
          <p:sp>
            <p:nvSpPr>
              <p:cNvPr id="25" name="文本框 24">
                <a:extLst>
                  <a:ext uri="{FF2B5EF4-FFF2-40B4-BE49-F238E27FC236}">
                    <a16:creationId xmlns:a16="http://schemas.microsoft.com/office/drawing/2014/main" id="{1636987A-70DB-C3F5-0F30-8E28A641CEE8}"/>
                  </a:ext>
                </a:extLst>
              </p:cNvPr>
              <p:cNvSpPr txBox="1">
                <a:spLocks noRot="1" noChangeAspect="1" noMove="1" noResize="1" noEditPoints="1" noAdjustHandles="1" noChangeArrowheads="1" noChangeShapeType="1" noTextEdit="1"/>
              </p:cNvSpPr>
              <p:nvPr/>
            </p:nvSpPr>
            <p:spPr>
              <a:xfrm>
                <a:off x="2875222" y="4663388"/>
                <a:ext cx="6097508" cy="1189878"/>
              </a:xfrm>
              <a:prstGeom prst="rect">
                <a:avLst/>
              </a:prstGeom>
              <a:blipFill>
                <a:blip r:embed="rId5"/>
                <a:stretch>
                  <a:fillRect t="-140426" b="-208511"/>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B3E313B8-75E4-9316-0693-E7456FD9715C}"/>
              </a:ext>
            </a:extLst>
          </p:cNvPr>
          <p:cNvSpPr txBox="1"/>
          <p:nvPr/>
        </p:nvSpPr>
        <p:spPr>
          <a:xfrm>
            <a:off x="408453" y="5862918"/>
            <a:ext cx="11697606" cy="584775"/>
          </a:xfrm>
          <a:prstGeom prst="rect">
            <a:avLst/>
          </a:prstGeom>
          <a:noFill/>
        </p:spPr>
        <p:txBody>
          <a:bodyPr wrap="square" rtlCol="0">
            <a:spAutoFit/>
          </a:bodyPr>
          <a:lstStyle/>
          <a:p>
            <a:r>
              <a:rPr lang="en-US" altLang="zh-CN" sz="1600" dirty="0"/>
              <a:t>Reference: Zheng, Zhang, Nie, Yan, and Qu,</a:t>
            </a:r>
            <a:r>
              <a:rPr lang="zh-CN" altLang="en-US" sz="1600" dirty="0"/>
              <a:t> </a:t>
            </a:r>
            <a:r>
              <a:rPr lang="en-US" altLang="zh-CN" sz="1600" dirty="0"/>
              <a:t>(2024) How many are too many? analyzing dockless bike-sharing systems with a parsimonious model. </a:t>
            </a:r>
            <a:r>
              <a:rPr lang="en-US" altLang="zh-CN" sz="1600" i="1" dirty="0"/>
              <a:t>Transportation Science</a:t>
            </a:r>
            <a:r>
              <a:rPr lang="en-US" altLang="zh-CN" sz="1600" dirty="0"/>
              <a:t>, </a:t>
            </a:r>
            <a:r>
              <a:rPr lang="en-US" altLang="zh-CN" sz="1600" i="1" dirty="0"/>
              <a:t>58</a:t>
            </a:r>
            <a:r>
              <a:rPr lang="en-US" altLang="zh-CN" sz="1600" dirty="0"/>
              <a:t>(1), pp.152-175.</a:t>
            </a:r>
            <a:endParaRPr kumimoji="1" lang="zh-CN" altLang="en-US" sz="1600" dirty="0"/>
          </a:p>
        </p:txBody>
      </p:sp>
      <p:sp>
        <p:nvSpPr>
          <p:cNvPr id="16" name="Slide Number Placeholder 4">
            <a:extLst>
              <a:ext uri="{FF2B5EF4-FFF2-40B4-BE49-F238E27FC236}">
                <a16:creationId xmlns:a16="http://schemas.microsoft.com/office/drawing/2014/main" id="{9C73B1CC-981E-1568-CE31-658CF2C48DF1}"/>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11</a:t>
            </a:fld>
            <a:endParaRPr lang="en-US" dirty="0"/>
          </a:p>
        </p:txBody>
      </p:sp>
    </p:spTree>
    <p:extLst>
      <p:ext uri="{BB962C8B-B14F-4D97-AF65-F5344CB8AC3E}">
        <p14:creationId xmlns:p14="http://schemas.microsoft.com/office/powerpoint/2010/main" val="267572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883CB51-BB4C-8A92-180E-7E1AEC9FEE0C}"/>
              </a:ext>
            </a:extLst>
          </p:cNvPr>
          <p:cNvSpPr>
            <a:spLocks noGrp="1"/>
          </p:cNvSpPr>
          <p:nvPr>
            <p:ph type="title"/>
          </p:nvPr>
        </p:nvSpPr>
        <p:spPr/>
        <p:txBody>
          <a:bodyPr/>
          <a:lstStyle/>
          <a:p>
            <a:r>
              <a:rPr lang="en" altLang="zh-CN" dirty="0"/>
              <a:t>Market equilibrium</a:t>
            </a:r>
            <a:endParaRPr kumimoji="1" lang="zh-CN" altLang="en-US" sz="4400" dirty="0"/>
          </a:p>
        </p:txBody>
      </p:sp>
      <p:sp>
        <p:nvSpPr>
          <p:cNvPr id="12" name="标题 4">
            <a:extLst>
              <a:ext uri="{FF2B5EF4-FFF2-40B4-BE49-F238E27FC236}">
                <a16:creationId xmlns:a16="http://schemas.microsoft.com/office/drawing/2014/main" id="{DDB4FF63-E9E4-9717-4B33-ED2040F0B575}"/>
              </a:ext>
            </a:extLst>
          </p:cNvPr>
          <p:cNvSpPr txBox="1">
            <a:spLocks/>
          </p:cNvSpPr>
          <p:nvPr/>
        </p:nvSpPr>
        <p:spPr>
          <a:xfrm>
            <a:off x="408453" y="3734247"/>
            <a:ext cx="6455192" cy="716616"/>
          </a:xfrm>
          <a:prstGeom prst="rect">
            <a:avLst/>
          </a:prstGeom>
        </p:spPr>
        <p:txBody>
          <a:bodyPr anchor="b"/>
          <a:lstStyle>
            <a:lvl1pPr algn="l" defTabSz="1219170" rtl="0" eaLnBrk="1" latinLnBrk="0" hangingPunct="1">
              <a:lnSpc>
                <a:spcPct val="85000"/>
              </a:lnSpc>
              <a:spcBef>
                <a:spcPct val="0"/>
              </a:spcBef>
              <a:buNone/>
              <a:defRPr sz="4800" b="1" i="0" kern="1200" cap="none" spc="-133" normalizeH="0" baseline="0">
                <a:solidFill>
                  <a:schemeClr val="tx2"/>
                </a:solidFill>
                <a:effectLst/>
                <a:latin typeface="+mn-lt"/>
                <a:ea typeface="+mj-ea"/>
                <a:cs typeface="+mj-cs"/>
              </a:defRPr>
            </a:lvl1pPr>
          </a:lstStyle>
          <a:p>
            <a:endParaRPr kumimoji="1" lang="zh-CN" altLang="en-US" sz="4400"/>
          </a:p>
        </p:txBody>
      </p:sp>
      <mc:AlternateContent xmlns:mc="http://schemas.openxmlformats.org/markup-compatibility/2006" xmlns:a14="http://schemas.microsoft.com/office/drawing/2010/main">
        <mc:Choice Requires="a14">
          <p:graphicFrame>
            <p:nvGraphicFramePr>
              <p:cNvPr id="18" name="表格 6">
                <a:extLst>
                  <a:ext uri="{FF2B5EF4-FFF2-40B4-BE49-F238E27FC236}">
                    <a16:creationId xmlns:a16="http://schemas.microsoft.com/office/drawing/2014/main" id="{DC650F9D-0B2C-716B-E678-709D1505B16F}"/>
                  </a:ext>
                </a:extLst>
              </p:cNvPr>
              <p:cNvGraphicFramePr>
                <a:graphicFrameLocks/>
              </p:cNvGraphicFramePr>
              <p:nvPr>
                <p:extLst>
                  <p:ext uri="{D42A27DB-BD31-4B8C-83A1-F6EECF244321}">
                    <p14:modId xmlns:p14="http://schemas.microsoft.com/office/powerpoint/2010/main" val="631153557"/>
                  </p:ext>
                </p:extLst>
              </p:nvPr>
            </p:nvGraphicFramePr>
            <p:xfrm>
              <a:off x="497488" y="1224384"/>
              <a:ext cx="6696000" cy="4601709"/>
            </p:xfrm>
            <a:graphic>
              <a:graphicData uri="http://schemas.openxmlformats.org/drawingml/2006/table">
                <a:tbl>
                  <a:tblPr bandRow="1">
                    <a:tableStyleId>{2D5ABB26-0587-4C30-8999-92F81FD0307C}</a:tableStyleId>
                  </a:tblPr>
                  <a:tblGrid>
                    <a:gridCol w="2880000">
                      <a:extLst>
                        <a:ext uri="{9D8B030D-6E8A-4147-A177-3AD203B41FA5}">
                          <a16:colId xmlns:a16="http://schemas.microsoft.com/office/drawing/2014/main" val="3917738116"/>
                        </a:ext>
                      </a:extLst>
                    </a:gridCol>
                    <a:gridCol w="3816000">
                      <a:extLst>
                        <a:ext uri="{9D8B030D-6E8A-4147-A177-3AD203B41FA5}">
                          <a16:colId xmlns:a16="http://schemas.microsoft.com/office/drawing/2014/main" val="2930082843"/>
                        </a:ext>
                      </a:extLst>
                    </a:gridCol>
                  </a:tblGrid>
                  <a:tr h="35710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 altLang="zh-CN" sz="1600">
                              <a:solidFill>
                                <a:schemeClr val="tx1"/>
                              </a:solidFill>
                            </a:rPr>
                            <a:t>Upper bound of bike trip length: </a:t>
                          </a:r>
                          <a:endParaRPr lang="zh-CN" altLang="en-US" sz="1600">
                            <a:solidFill>
                              <a:schemeClr val="tx1"/>
                            </a:solidFill>
                          </a:endParaRPr>
                        </a:p>
                      </a:txBody>
                      <a:tcPr marL="46800" marR="4680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zh-CN" altLang="zh-CN" sz="1600" i="1" kern="1200" smtClean="0">
                                      <a:solidFill>
                                        <a:schemeClr val="tx1"/>
                                      </a:solidFill>
                                      <a:effectLst/>
                                      <a:latin typeface="Cambria Math" panose="02040503050406030204" pitchFamily="18" charset="0"/>
                                      <a:ea typeface="+mn-ea"/>
                                      <a:cs typeface="+mn-cs"/>
                                    </a:rPr>
                                  </m:ctrlPr>
                                </m:accPr>
                                <m:e>
                                  <m:r>
                                    <a:rPr lang="en-US" altLang="zh-CN" sz="1600" i="1" kern="1200">
                                      <a:solidFill>
                                        <a:schemeClr val="tx1"/>
                                      </a:solidFill>
                                      <a:effectLst/>
                                      <a:latin typeface="Cambria Math" panose="02040503050406030204" pitchFamily="18" charset="0"/>
                                      <a:ea typeface="+mn-ea"/>
                                      <a:cs typeface="+mn-cs"/>
                                    </a:rPr>
                                    <m:t>𝑙</m:t>
                                  </m:r>
                                </m:e>
                              </m:acc>
                              <m:r>
                                <a:rPr lang="en-US" altLang="zh-CN" sz="1600" i="1" kern="1200">
                                  <a:solidFill>
                                    <a:schemeClr val="tx1"/>
                                  </a:solidFill>
                                  <a:effectLst/>
                                  <a:latin typeface="Cambria Math" panose="02040503050406030204" pitchFamily="18" charset="0"/>
                                  <a:ea typeface="+mn-ea"/>
                                  <a:cs typeface="+mn-cs"/>
                                </a:rPr>
                                <m:t>=</m:t>
                              </m:r>
                              <m:f>
                                <m:fPr>
                                  <m:ctrlPr>
                                    <a:rPr lang="zh-CN" altLang="zh-CN" sz="1600" i="1" kern="1200">
                                      <a:solidFill>
                                        <a:schemeClr val="tx1"/>
                                      </a:solidFill>
                                      <a:effectLst/>
                                      <a:latin typeface="Cambria Math" panose="02040503050406030204" pitchFamily="18" charset="0"/>
                                      <a:ea typeface="+mn-ea"/>
                                      <a:cs typeface="+mn-cs"/>
                                    </a:rPr>
                                  </m:ctrlPr>
                                </m:fPr>
                                <m:num>
                                  <m:r>
                                    <a:rPr lang="en-US" altLang="zh-CN" sz="1600" i="1" kern="1200">
                                      <a:solidFill>
                                        <a:schemeClr val="tx1"/>
                                      </a:solidFill>
                                      <a:effectLst/>
                                      <a:latin typeface="Cambria Math" panose="02040503050406030204" pitchFamily="18" charset="0"/>
                                      <a:ea typeface="+mn-ea"/>
                                      <a:cs typeface="+mn-cs"/>
                                    </a:rPr>
                                    <m:t>𝜏</m:t>
                                  </m:r>
                                  <m:r>
                                    <a:rPr lang="en-US" altLang="zh-CN" sz="1600" i="1" kern="1200">
                                      <a:solidFill>
                                        <a:schemeClr val="tx1"/>
                                      </a:solidFill>
                                      <a:effectLst/>
                                      <a:latin typeface="Cambria Math" panose="02040503050406030204" pitchFamily="18" charset="0"/>
                                      <a:ea typeface="+mn-ea"/>
                                      <a:cs typeface="+mn-cs"/>
                                    </a:rPr>
                                    <m:t>−</m:t>
                                  </m:r>
                                  <m:r>
                                    <a:rPr lang="en-US" altLang="zh-CN" sz="1600" i="1" kern="1200">
                                      <a:solidFill>
                                        <a:schemeClr val="tx1"/>
                                      </a:solidFill>
                                      <a:effectLst/>
                                      <a:latin typeface="Cambria Math" panose="02040503050406030204" pitchFamily="18" charset="0"/>
                                      <a:ea typeface="+mn-ea"/>
                                      <a:cs typeface="+mn-cs"/>
                                    </a:rPr>
                                    <m:t>𝜇</m:t>
                                  </m:r>
                                  <m:r>
                                    <a:rPr lang="en-US" altLang="zh-CN" sz="1600" i="1" kern="1200">
                                      <a:solidFill>
                                        <a:schemeClr val="tx1"/>
                                      </a:solidFill>
                                      <a:effectLst/>
                                      <a:latin typeface="Cambria Math" panose="02040503050406030204" pitchFamily="18" charset="0"/>
                                      <a:ea typeface="+mn-ea"/>
                                      <a:cs typeface="+mn-cs"/>
                                    </a:rPr>
                                    <m:t>𝑎</m:t>
                                  </m:r>
                                </m:num>
                                <m:den>
                                  <m:r>
                                    <a:rPr lang="en-US" altLang="zh-CN" sz="1600" b="0" i="1" kern="1200" smtClean="0">
                                      <a:solidFill>
                                        <a:schemeClr val="tx1"/>
                                      </a:solidFill>
                                      <a:effectLst/>
                                      <a:latin typeface="Cambria Math" panose="02040503050406030204" pitchFamily="18" charset="0"/>
                                      <a:ea typeface="+mn-ea"/>
                                      <a:cs typeface="+mn-cs"/>
                                    </a:rPr>
                                    <m:t>𝑓</m:t>
                                  </m:r>
                                  <m:r>
                                    <a:rPr lang="en-US" altLang="zh-CN" sz="1600" i="1" kern="1200">
                                      <a:solidFill>
                                        <a:schemeClr val="tx1"/>
                                      </a:solidFill>
                                      <a:effectLst/>
                                      <a:latin typeface="Cambria Math" panose="02040503050406030204" pitchFamily="18" charset="0"/>
                                      <a:ea typeface="+mn-ea"/>
                                      <a:cs typeface="+mn-cs"/>
                                    </a:rPr>
                                    <m:t>+</m:t>
                                  </m:r>
                                  <m:r>
                                    <a:rPr lang="en-US" altLang="zh-CN" sz="1600" i="1" kern="1200">
                                      <a:solidFill>
                                        <a:schemeClr val="tx1"/>
                                      </a:solidFill>
                                      <a:effectLst/>
                                      <a:latin typeface="Cambria Math" panose="02040503050406030204" pitchFamily="18" charset="0"/>
                                      <a:ea typeface="+mn-ea"/>
                                      <a:cs typeface="+mn-cs"/>
                                    </a:rPr>
                                    <m:t>𝜇</m:t>
                                  </m:r>
                                  <m:r>
                                    <a:rPr lang="en-US" altLang="zh-CN" sz="1600" i="1" kern="1200">
                                      <a:solidFill>
                                        <a:schemeClr val="tx1"/>
                                      </a:solidFill>
                                      <a:effectLst/>
                                      <a:latin typeface="Cambria Math" panose="02040503050406030204" pitchFamily="18" charset="0"/>
                                      <a:ea typeface="+mn-ea"/>
                                      <a:cs typeface="+mn-cs"/>
                                    </a:rPr>
                                    <m:t>/</m:t>
                                  </m:r>
                                  <m:sSub>
                                    <m:sSubPr>
                                      <m:ctrlPr>
                                        <a:rPr lang="zh-CN" altLang="zh-CN" sz="1600" i="1" kern="1200">
                                          <a:solidFill>
                                            <a:schemeClr val="tx1"/>
                                          </a:solidFill>
                                          <a:effectLst/>
                                          <a:latin typeface="Cambria Math" panose="02040503050406030204" pitchFamily="18" charset="0"/>
                                          <a:ea typeface="+mn-ea"/>
                                          <a:cs typeface="+mn-cs"/>
                                        </a:rPr>
                                      </m:ctrlPr>
                                    </m:sSubPr>
                                    <m:e>
                                      <m:r>
                                        <a:rPr lang="en-US" altLang="zh-CN" sz="1600" i="1" kern="1200">
                                          <a:solidFill>
                                            <a:schemeClr val="tx1"/>
                                          </a:solidFill>
                                          <a:effectLst/>
                                          <a:latin typeface="Cambria Math" panose="02040503050406030204" pitchFamily="18" charset="0"/>
                                          <a:ea typeface="+mn-ea"/>
                                          <a:cs typeface="+mn-cs"/>
                                        </a:rPr>
                                        <m:t>𝑣</m:t>
                                      </m:r>
                                    </m:e>
                                    <m:sub>
                                      <m:r>
                                        <a:rPr lang="en-US" altLang="zh-CN" sz="1600" i="1" kern="1200">
                                          <a:solidFill>
                                            <a:schemeClr val="tx1"/>
                                          </a:solidFill>
                                          <a:effectLst/>
                                          <a:latin typeface="Cambria Math" panose="02040503050406030204" pitchFamily="18" charset="0"/>
                                          <a:ea typeface="+mn-ea"/>
                                          <a:cs typeface="+mn-cs"/>
                                        </a:rPr>
                                        <m:t>𝑏</m:t>
                                      </m:r>
                                    </m:sub>
                                  </m:sSub>
                                  <m:r>
                                    <a:rPr lang="en-US" altLang="zh-CN" sz="1600" i="1" kern="1200">
                                      <a:solidFill>
                                        <a:schemeClr val="tx1"/>
                                      </a:solidFill>
                                      <a:effectLst/>
                                      <a:latin typeface="Cambria Math" panose="02040503050406030204" pitchFamily="18" charset="0"/>
                                      <a:ea typeface="+mn-ea"/>
                                      <a:cs typeface="+mn-cs"/>
                                    </a:rPr>
                                    <m:t>−</m:t>
                                  </m:r>
                                  <m:r>
                                    <a:rPr lang="en-US" altLang="zh-CN" sz="1600" b="0" i="1" kern="1200" smtClean="0">
                                      <a:solidFill>
                                        <a:schemeClr val="tx1"/>
                                      </a:solidFill>
                                      <a:effectLst/>
                                      <a:latin typeface="Cambria Math" panose="02040503050406030204" pitchFamily="18" charset="0"/>
                                      <a:ea typeface="+mn-ea"/>
                                      <a:cs typeface="+mn-cs"/>
                                    </a:rPr>
                                    <m:t>𝑓</m:t>
                                  </m:r>
                                  <m:r>
                                    <a:rPr lang="en-US" altLang="zh-CN" sz="1600" i="1" kern="1200">
                                      <a:solidFill>
                                        <a:schemeClr val="tx1"/>
                                      </a:solidFill>
                                      <a:effectLst/>
                                      <a:latin typeface="Cambria Math" panose="02040503050406030204" pitchFamily="18" charset="0"/>
                                      <a:ea typeface="+mn-ea"/>
                                      <a:cs typeface="+mn-cs"/>
                                    </a:rPr>
                                    <m:t>−</m:t>
                                  </m:r>
                                  <m:r>
                                    <a:rPr lang="en-US" altLang="zh-CN" sz="1600" i="1" kern="1200">
                                      <a:solidFill>
                                        <a:schemeClr val="tx1"/>
                                      </a:solidFill>
                                      <a:effectLst/>
                                      <a:latin typeface="Cambria Math" panose="02040503050406030204" pitchFamily="18" charset="0"/>
                                      <a:ea typeface="+mn-ea"/>
                                      <a:cs typeface="+mn-cs"/>
                                    </a:rPr>
                                    <m:t>𝜇</m:t>
                                  </m:r>
                                  <m:r>
                                    <a:rPr lang="en-US" altLang="zh-CN" sz="1600" i="1" kern="1200">
                                      <a:solidFill>
                                        <a:schemeClr val="tx1"/>
                                      </a:solidFill>
                                      <a:effectLst/>
                                      <a:latin typeface="Cambria Math" panose="02040503050406030204" pitchFamily="18" charset="0"/>
                                      <a:ea typeface="+mn-ea"/>
                                      <a:cs typeface="+mn-cs"/>
                                    </a:rPr>
                                    <m:t>/</m:t>
                                  </m:r>
                                  <m:sSub>
                                    <m:sSubPr>
                                      <m:ctrlPr>
                                        <a:rPr lang="zh-CN" altLang="zh-CN" sz="1600" i="1" kern="1200">
                                          <a:solidFill>
                                            <a:schemeClr val="tx1"/>
                                          </a:solidFill>
                                          <a:effectLst/>
                                          <a:latin typeface="Cambria Math" panose="02040503050406030204" pitchFamily="18" charset="0"/>
                                          <a:ea typeface="+mn-ea"/>
                                          <a:cs typeface="+mn-cs"/>
                                        </a:rPr>
                                      </m:ctrlPr>
                                    </m:sSubPr>
                                    <m:e>
                                      <m:r>
                                        <a:rPr lang="en-US" altLang="zh-CN" sz="1600" i="1" kern="1200">
                                          <a:solidFill>
                                            <a:schemeClr val="tx1"/>
                                          </a:solidFill>
                                          <a:effectLst/>
                                          <a:latin typeface="Cambria Math" panose="02040503050406030204" pitchFamily="18" charset="0"/>
                                          <a:ea typeface="+mn-ea"/>
                                          <a:cs typeface="+mn-cs"/>
                                        </a:rPr>
                                        <m:t>𝑣</m:t>
                                      </m:r>
                                    </m:e>
                                    <m:sub>
                                      <m:r>
                                        <a:rPr lang="en-US" altLang="zh-CN" sz="1600" i="1" kern="1200">
                                          <a:solidFill>
                                            <a:schemeClr val="tx1"/>
                                          </a:solidFill>
                                          <a:effectLst/>
                                          <a:latin typeface="Cambria Math" panose="02040503050406030204" pitchFamily="18" charset="0"/>
                                          <a:ea typeface="+mn-ea"/>
                                          <a:cs typeface="+mn-cs"/>
                                        </a:rPr>
                                        <m:t>𝑑</m:t>
                                      </m:r>
                                    </m:sub>
                                  </m:sSub>
                                </m:den>
                              </m:f>
                            </m:oMath>
                          </a14:m>
                          <a:r>
                            <a:rPr lang="zh-CN" altLang="zh-CN" sz="1600">
                              <a:solidFill>
                                <a:schemeClr val="tx1"/>
                              </a:solidFill>
                              <a:effectLst/>
                            </a:rPr>
                            <a:t> </a:t>
                          </a:r>
                          <a:endParaRPr lang="zh-CN" altLang="en-US" sz="1600">
                            <a:solidFill>
                              <a:schemeClr val="tx1"/>
                            </a:solidFill>
                          </a:endParaRPr>
                        </a:p>
                      </a:txBody>
                      <a:tcPr marL="46800" marR="46800" marT="0" marB="0" anchor="ctr"/>
                    </a:tc>
                    <a:extLst>
                      <a:ext uri="{0D108BD9-81ED-4DB2-BD59-A6C34878D82A}">
                        <a16:rowId xmlns:a16="http://schemas.microsoft.com/office/drawing/2014/main" val="1020290011"/>
                      </a:ext>
                    </a:extLst>
                  </a:tr>
                  <a:tr h="357103">
                    <a:tc>
                      <a:txBody>
                        <a:bodyPr/>
                        <a:lstStyle/>
                        <a:p>
                          <a:pPr algn="r"/>
                          <a:r>
                            <a:rPr lang="en" altLang="zh-CN" sz="1600" kern="1200">
                              <a:solidFill>
                                <a:schemeClr val="tx1"/>
                              </a:solidFill>
                              <a:latin typeface="+mn-lt"/>
                              <a:ea typeface="+mn-ea"/>
                              <a:cs typeface="+mn-cs"/>
                            </a:rPr>
                            <a:t>Lower bound of bike trip length:</a:t>
                          </a:r>
                          <a:endParaRPr lang="zh-CN" altLang="en-US" sz="1600" kern="1200">
                            <a:solidFill>
                              <a:schemeClr val="tx1"/>
                            </a:solidFill>
                            <a:latin typeface="+mn-lt"/>
                            <a:ea typeface="+mn-ea"/>
                            <a:cs typeface="+mn-cs"/>
                          </a:endParaRPr>
                        </a:p>
                      </a:txBody>
                      <a:tcPr marL="46800" marR="4680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bar>
                                <m:barPr>
                                  <m:ctrlPr>
                                    <a:rPr lang="zh-CN" altLang="zh-CN" sz="1600" i="1" kern="1200" smtClean="0">
                                      <a:solidFill>
                                        <a:schemeClr val="tx1"/>
                                      </a:solidFill>
                                      <a:effectLst/>
                                      <a:latin typeface="Cambria Math" panose="02040503050406030204" pitchFamily="18" charset="0"/>
                                      <a:ea typeface="+mn-ea"/>
                                      <a:cs typeface="+mn-cs"/>
                                    </a:rPr>
                                  </m:ctrlPr>
                                </m:barPr>
                                <m:e>
                                  <m:r>
                                    <a:rPr lang="en-US" altLang="zh-CN" sz="1600" i="1" kern="1200">
                                      <a:solidFill>
                                        <a:schemeClr val="tx1"/>
                                      </a:solidFill>
                                      <a:effectLst/>
                                      <a:latin typeface="Cambria Math" panose="02040503050406030204" pitchFamily="18" charset="0"/>
                                      <a:ea typeface="+mn-ea"/>
                                      <a:cs typeface="+mn-cs"/>
                                    </a:rPr>
                                    <m:t>𝑙</m:t>
                                  </m:r>
                                </m:e>
                              </m:bar>
                              <m:r>
                                <a:rPr lang="en-US" altLang="zh-CN" sz="1600" i="1" kern="1200">
                                  <a:solidFill>
                                    <a:schemeClr val="tx1"/>
                                  </a:solidFill>
                                  <a:effectLst/>
                                  <a:latin typeface="Cambria Math" panose="02040503050406030204" pitchFamily="18" charset="0"/>
                                  <a:ea typeface="+mn-ea"/>
                                  <a:cs typeface="+mn-cs"/>
                                </a:rPr>
                                <m:t>=</m:t>
                              </m:r>
                              <m:f>
                                <m:fPr>
                                  <m:ctrlPr>
                                    <a:rPr lang="zh-CN" altLang="zh-CN" sz="1600" i="1" kern="1200">
                                      <a:solidFill>
                                        <a:schemeClr val="tx1"/>
                                      </a:solidFill>
                                      <a:effectLst/>
                                      <a:latin typeface="Cambria Math" panose="02040503050406030204" pitchFamily="18" charset="0"/>
                                      <a:ea typeface="+mn-ea"/>
                                      <a:cs typeface="+mn-cs"/>
                                    </a:rPr>
                                  </m:ctrlPr>
                                </m:fPr>
                                <m:num>
                                  <m:r>
                                    <a:rPr lang="en-US" altLang="zh-CN" sz="1600" i="1" kern="1200">
                                      <a:solidFill>
                                        <a:schemeClr val="tx1"/>
                                      </a:solidFill>
                                      <a:effectLst/>
                                      <a:latin typeface="Cambria Math" panose="02040503050406030204" pitchFamily="18" charset="0"/>
                                      <a:ea typeface="+mn-ea"/>
                                      <a:cs typeface="+mn-cs"/>
                                    </a:rPr>
                                    <m:t>𝜇</m:t>
                                  </m:r>
                                  <m:r>
                                    <a:rPr lang="en-US" altLang="zh-CN" sz="1600" i="1" kern="1200">
                                      <a:solidFill>
                                        <a:schemeClr val="tx1"/>
                                      </a:solidFill>
                                      <a:effectLst/>
                                      <a:latin typeface="Cambria Math" panose="02040503050406030204" pitchFamily="18" charset="0"/>
                                      <a:ea typeface="+mn-ea"/>
                                      <a:cs typeface="+mn-cs"/>
                                    </a:rPr>
                                    <m:t>𝑎</m:t>
                                  </m:r>
                                </m:num>
                                <m:den>
                                  <m:r>
                                    <a:rPr lang="en-US" altLang="zh-CN" sz="1600" i="1" kern="1200">
                                      <a:solidFill>
                                        <a:schemeClr val="tx1"/>
                                      </a:solidFill>
                                      <a:effectLst/>
                                      <a:latin typeface="Cambria Math" panose="02040503050406030204" pitchFamily="18" charset="0"/>
                                      <a:ea typeface="+mn-ea"/>
                                      <a:cs typeface="+mn-cs"/>
                                    </a:rPr>
                                    <m:t>𝜇</m:t>
                                  </m:r>
                                  <m:r>
                                    <a:rPr lang="en-US" altLang="zh-CN" sz="1600" i="1" kern="1200">
                                      <a:solidFill>
                                        <a:schemeClr val="tx1"/>
                                      </a:solidFill>
                                      <a:effectLst/>
                                      <a:latin typeface="Cambria Math" panose="02040503050406030204" pitchFamily="18" charset="0"/>
                                      <a:ea typeface="+mn-ea"/>
                                      <a:cs typeface="+mn-cs"/>
                                    </a:rPr>
                                    <m:t>/</m:t>
                                  </m:r>
                                  <m:sSub>
                                    <m:sSubPr>
                                      <m:ctrlPr>
                                        <a:rPr lang="zh-CN" altLang="zh-CN" sz="1600" i="1" kern="1200">
                                          <a:solidFill>
                                            <a:schemeClr val="tx1"/>
                                          </a:solidFill>
                                          <a:effectLst/>
                                          <a:latin typeface="Cambria Math" panose="02040503050406030204" pitchFamily="18" charset="0"/>
                                          <a:ea typeface="+mn-ea"/>
                                          <a:cs typeface="+mn-cs"/>
                                        </a:rPr>
                                      </m:ctrlPr>
                                    </m:sSubPr>
                                    <m:e>
                                      <m:r>
                                        <a:rPr lang="en-US" altLang="zh-CN" sz="1600" i="1" kern="1200">
                                          <a:solidFill>
                                            <a:schemeClr val="tx1"/>
                                          </a:solidFill>
                                          <a:effectLst/>
                                          <a:latin typeface="Cambria Math" panose="02040503050406030204" pitchFamily="18" charset="0"/>
                                          <a:ea typeface="+mn-ea"/>
                                          <a:cs typeface="+mn-cs"/>
                                        </a:rPr>
                                        <m:t>𝑣</m:t>
                                      </m:r>
                                    </m:e>
                                    <m:sub>
                                      <m:r>
                                        <a:rPr lang="en-US" altLang="zh-CN" sz="1600" i="1" kern="1200">
                                          <a:solidFill>
                                            <a:schemeClr val="tx1"/>
                                          </a:solidFill>
                                          <a:effectLst/>
                                          <a:latin typeface="Cambria Math" panose="02040503050406030204" pitchFamily="18" charset="0"/>
                                          <a:ea typeface="+mn-ea"/>
                                          <a:cs typeface="+mn-cs"/>
                                        </a:rPr>
                                        <m:t>𝑤</m:t>
                                      </m:r>
                                    </m:sub>
                                  </m:sSub>
                                  <m:r>
                                    <a:rPr lang="en-US" altLang="zh-CN" sz="1600" i="1" kern="1200">
                                      <a:solidFill>
                                        <a:schemeClr val="tx1"/>
                                      </a:solidFill>
                                      <a:effectLst/>
                                      <a:latin typeface="Cambria Math" panose="02040503050406030204" pitchFamily="18" charset="0"/>
                                      <a:ea typeface="+mn-ea"/>
                                      <a:cs typeface="+mn-cs"/>
                                    </a:rPr>
                                    <m:t>−</m:t>
                                  </m:r>
                                  <m:r>
                                    <a:rPr lang="en-US" altLang="zh-CN" sz="1600" b="0" i="1" kern="1200" smtClean="0">
                                      <a:solidFill>
                                        <a:schemeClr val="tx1"/>
                                      </a:solidFill>
                                      <a:effectLst/>
                                      <a:latin typeface="Cambria Math" panose="02040503050406030204" pitchFamily="18" charset="0"/>
                                      <a:ea typeface="+mn-ea"/>
                                      <a:cs typeface="+mn-cs"/>
                                    </a:rPr>
                                    <m:t>𝑓</m:t>
                                  </m:r>
                                  <m:r>
                                    <a:rPr lang="en-US" altLang="zh-CN" sz="1600" i="1" kern="1200">
                                      <a:solidFill>
                                        <a:schemeClr val="tx1"/>
                                      </a:solidFill>
                                      <a:effectLst/>
                                      <a:latin typeface="Cambria Math" panose="02040503050406030204" pitchFamily="18" charset="0"/>
                                      <a:ea typeface="+mn-ea"/>
                                      <a:cs typeface="+mn-cs"/>
                                    </a:rPr>
                                    <m:t>−</m:t>
                                  </m:r>
                                  <m:r>
                                    <a:rPr lang="en-US" altLang="zh-CN" sz="1600" i="1" kern="1200">
                                      <a:solidFill>
                                        <a:schemeClr val="tx1"/>
                                      </a:solidFill>
                                      <a:effectLst/>
                                      <a:latin typeface="Cambria Math" panose="02040503050406030204" pitchFamily="18" charset="0"/>
                                      <a:ea typeface="+mn-ea"/>
                                      <a:cs typeface="+mn-cs"/>
                                    </a:rPr>
                                    <m:t>𝜇</m:t>
                                  </m:r>
                                  <m:r>
                                    <a:rPr lang="en-US" altLang="zh-CN" sz="1600" i="1" kern="1200">
                                      <a:solidFill>
                                        <a:schemeClr val="tx1"/>
                                      </a:solidFill>
                                      <a:effectLst/>
                                      <a:latin typeface="Cambria Math" panose="02040503050406030204" pitchFamily="18" charset="0"/>
                                      <a:ea typeface="+mn-ea"/>
                                      <a:cs typeface="+mn-cs"/>
                                    </a:rPr>
                                    <m:t>/</m:t>
                                  </m:r>
                                  <m:sSub>
                                    <m:sSubPr>
                                      <m:ctrlPr>
                                        <a:rPr lang="zh-CN" altLang="zh-CN" sz="1600" i="1" kern="1200">
                                          <a:solidFill>
                                            <a:schemeClr val="tx1"/>
                                          </a:solidFill>
                                          <a:effectLst/>
                                          <a:latin typeface="Cambria Math" panose="02040503050406030204" pitchFamily="18" charset="0"/>
                                          <a:ea typeface="+mn-ea"/>
                                          <a:cs typeface="+mn-cs"/>
                                        </a:rPr>
                                      </m:ctrlPr>
                                    </m:sSubPr>
                                    <m:e>
                                      <m:r>
                                        <a:rPr lang="en-US" altLang="zh-CN" sz="1600" i="1" kern="1200">
                                          <a:solidFill>
                                            <a:schemeClr val="tx1"/>
                                          </a:solidFill>
                                          <a:effectLst/>
                                          <a:latin typeface="Cambria Math" panose="02040503050406030204" pitchFamily="18" charset="0"/>
                                          <a:ea typeface="+mn-ea"/>
                                          <a:cs typeface="+mn-cs"/>
                                        </a:rPr>
                                        <m:t>𝑣</m:t>
                                      </m:r>
                                    </m:e>
                                    <m:sub>
                                      <m:r>
                                        <a:rPr lang="en-US" altLang="zh-CN" sz="1600" i="1" kern="1200">
                                          <a:solidFill>
                                            <a:schemeClr val="tx1"/>
                                          </a:solidFill>
                                          <a:effectLst/>
                                          <a:latin typeface="Cambria Math" panose="02040503050406030204" pitchFamily="18" charset="0"/>
                                          <a:ea typeface="+mn-ea"/>
                                          <a:cs typeface="+mn-cs"/>
                                        </a:rPr>
                                        <m:t>𝑏</m:t>
                                      </m:r>
                                    </m:sub>
                                  </m:sSub>
                                </m:den>
                              </m:f>
                            </m:oMath>
                          </a14:m>
                          <a:r>
                            <a:rPr lang="zh-CN" altLang="zh-CN" sz="1600">
                              <a:solidFill>
                                <a:schemeClr val="tx1"/>
                              </a:solidFill>
                              <a:effectLst/>
                            </a:rPr>
                            <a:t> </a:t>
                          </a:r>
                          <a:endParaRPr lang="zh-CN" altLang="en-US" sz="1600">
                            <a:solidFill>
                              <a:schemeClr val="tx1"/>
                            </a:solidFill>
                          </a:endParaRPr>
                        </a:p>
                      </a:txBody>
                      <a:tcPr marL="46800" marR="46800" marT="0" marB="0" anchor="ctr"/>
                    </a:tc>
                    <a:extLst>
                      <a:ext uri="{0D108BD9-81ED-4DB2-BD59-A6C34878D82A}">
                        <a16:rowId xmlns:a16="http://schemas.microsoft.com/office/drawing/2014/main" val="1660903345"/>
                      </a:ext>
                    </a:extLst>
                  </a:tr>
                  <a:tr h="527369">
                    <a:tc>
                      <a:txBody>
                        <a:bodyPr/>
                        <a:lstStyle/>
                        <a:p>
                          <a:pPr algn="r"/>
                          <a:r>
                            <a:rPr lang="en-US" altLang="zh-CN" sz="1600" kern="1200">
                              <a:solidFill>
                                <a:schemeClr val="tx1"/>
                              </a:solidFill>
                              <a:latin typeface="+mn-lt"/>
                              <a:ea typeface="+mn-ea"/>
                              <a:cs typeface="+mn-cs"/>
                            </a:rPr>
                            <a:t>Average trip fare:</a:t>
                          </a:r>
                        </a:p>
                      </a:txBody>
                      <a:tcPr marL="46800" marR="46800" marT="0" marB="0" anchor="ctr"/>
                    </a:tc>
                    <a:tc>
                      <a:txBody>
                        <a:bodyPr/>
                        <a:lstStyle/>
                        <a:p>
                          <a:pPr algn="l"/>
                          <a14:m>
                            <m:oMathPara xmlns:m="http://schemas.openxmlformats.org/officeDocument/2006/math">
                              <m:oMathParaPr>
                                <m:jc m:val="left"/>
                              </m:oMathParaPr>
                              <m:oMath xmlns:m="http://schemas.openxmlformats.org/officeDocument/2006/math">
                                <m:r>
                                  <a:rPr lang="en-US" altLang="zh-CN" sz="1600" smtClean="0">
                                    <a:solidFill>
                                      <a:schemeClr val="tx1"/>
                                    </a:solidFill>
                                    <a:latin typeface="Cambria Math" panose="02040503050406030204" pitchFamily="18" charset="0"/>
                                    <a:cs typeface="Calibri" pitchFamily="34" charset="0"/>
                                  </a:rPr>
                                  <m:t>𝑓</m:t>
                                </m:r>
                                <m:r>
                                  <a:rPr lang="en-US" altLang="zh-CN" sz="1600" smtClean="0">
                                    <a:solidFill>
                                      <a:schemeClr val="tx1"/>
                                    </a:solidFill>
                                    <a:latin typeface="Cambria Math" panose="02040503050406030204" pitchFamily="18" charset="0"/>
                                    <a:cs typeface="Calibri" pitchFamily="34" charset="0"/>
                                  </a:rPr>
                                  <m:t>=</m:t>
                                </m:r>
                                <m:f>
                                  <m:fPr>
                                    <m:ctrlPr>
                                      <a:rPr lang="en-US" altLang="zh-CN" sz="1600" i="1">
                                        <a:solidFill>
                                          <a:schemeClr val="tx1"/>
                                        </a:solidFill>
                                        <a:latin typeface="Cambria Math" panose="02040503050406030204" pitchFamily="18" charset="0"/>
                                        <a:cs typeface="Calibri" pitchFamily="34" charset="0"/>
                                      </a:rPr>
                                    </m:ctrlPr>
                                  </m:fPr>
                                  <m:num>
                                    <m:nary>
                                      <m:naryPr>
                                        <m:chr m:val="∑"/>
                                        <m:limLoc m:val="subSup"/>
                                        <m:supHide m:val="on"/>
                                        <m:ctrlPr>
                                          <a:rPr lang="en-US" altLang="zh-CN" sz="1600" i="1">
                                            <a:solidFill>
                                              <a:schemeClr val="tx1"/>
                                            </a:solidFill>
                                            <a:latin typeface="Cambria Math" panose="02040503050406030204" pitchFamily="18" charset="0"/>
                                            <a:cs typeface="Calibri" pitchFamily="34" charset="0"/>
                                          </a:rPr>
                                        </m:ctrlPr>
                                      </m:naryPr>
                                      <m:sub>
                                        <m:r>
                                          <m:rPr>
                                            <m:brk m:alnAt="9"/>
                                          </m:rPr>
                                          <a:rPr lang="en-US" altLang="zh-CN" sz="1600">
                                            <a:solidFill>
                                              <a:schemeClr val="tx1"/>
                                            </a:solidFill>
                                            <a:latin typeface="Cambria Math" panose="02040503050406030204" pitchFamily="18" charset="0"/>
                                            <a:cs typeface="Calibri" pitchFamily="34" charset="0"/>
                                          </a:rPr>
                                          <m:t>𝑖</m:t>
                                        </m:r>
                                        <m:r>
                                          <a:rPr lang="en-US" altLang="zh-CN"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𝕀</m:t>
                                        </m:r>
                                      </m:sub>
                                      <m:sup/>
                                      <m:e>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𝑄</m:t>
                                            </m:r>
                                          </m:e>
                                          <m:sub>
                                            <m:r>
                                              <a:rPr lang="en-US" altLang="zh-CN" sz="1600">
                                                <a:solidFill>
                                                  <a:schemeClr val="tx1"/>
                                                </a:solidFill>
                                                <a:latin typeface="Cambria Math" panose="02040503050406030204" pitchFamily="18" charset="0"/>
                                                <a:cs typeface="Calibri" pitchFamily="34" charset="0"/>
                                              </a:rPr>
                                              <m:t>𝑖</m:t>
                                            </m:r>
                                          </m:sub>
                                        </m:sSub>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𝑓</m:t>
                                            </m:r>
                                          </m:e>
                                          <m:sub>
                                            <m:r>
                                              <a:rPr lang="en-US" altLang="zh-CN" sz="1600">
                                                <a:solidFill>
                                                  <a:schemeClr val="tx1"/>
                                                </a:solidFill>
                                                <a:latin typeface="Cambria Math" panose="02040503050406030204" pitchFamily="18" charset="0"/>
                                                <a:cs typeface="Calibri" pitchFamily="34" charset="0"/>
                                              </a:rPr>
                                              <m:t>𝑖</m:t>
                                            </m:r>
                                          </m:sub>
                                        </m:sSub>
                                      </m:e>
                                    </m:nary>
                                  </m:num>
                                  <m:den>
                                    <m:nary>
                                      <m:naryPr>
                                        <m:chr m:val="∑"/>
                                        <m:limLoc m:val="subSup"/>
                                        <m:supHide m:val="on"/>
                                        <m:ctrlPr>
                                          <a:rPr lang="en-US" altLang="zh-CN" sz="1600" i="1">
                                            <a:solidFill>
                                              <a:schemeClr val="tx1"/>
                                            </a:solidFill>
                                            <a:latin typeface="Cambria Math" panose="02040503050406030204" pitchFamily="18" charset="0"/>
                                            <a:cs typeface="Calibri" pitchFamily="34" charset="0"/>
                                          </a:rPr>
                                        </m:ctrlPr>
                                      </m:naryPr>
                                      <m:sub>
                                        <m:r>
                                          <m:rPr>
                                            <m:brk m:alnAt="9"/>
                                          </m:rPr>
                                          <a:rPr lang="en-US" altLang="zh-CN" sz="1600">
                                            <a:solidFill>
                                              <a:schemeClr val="tx1"/>
                                            </a:solidFill>
                                            <a:latin typeface="Cambria Math" panose="02040503050406030204" pitchFamily="18" charset="0"/>
                                            <a:cs typeface="Calibri" pitchFamily="34" charset="0"/>
                                          </a:rPr>
                                          <m:t>𝑖</m:t>
                                        </m:r>
                                        <m:r>
                                          <a:rPr lang="en-US" altLang="zh-CN"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𝕀</m:t>
                                        </m:r>
                                      </m:sub>
                                      <m:sup/>
                                      <m:e>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𝑄</m:t>
                                            </m:r>
                                          </m:e>
                                          <m:sub>
                                            <m:r>
                                              <a:rPr lang="en-US" altLang="zh-CN" sz="1600">
                                                <a:solidFill>
                                                  <a:schemeClr val="tx1"/>
                                                </a:solidFill>
                                                <a:latin typeface="Cambria Math" panose="02040503050406030204" pitchFamily="18" charset="0"/>
                                                <a:cs typeface="Calibri" pitchFamily="34" charset="0"/>
                                              </a:rPr>
                                              <m:t>𝑖</m:t>
                                            </m:r>
                                          </m:sub>
                                        </m:sSub>
                                      </m:e>
                                    </m:nary>
                                  </m:den>
                                </m:f>
                              </m:oMath>
                            </m:oMathPara>
                          </a14:m>
                          <a:endParaRPr lang="zh-CN" altLang="en-US" sz="1600">
                            <a:solidFill>
                              <a:schemeClr val="tx1"/>
                            </a:solidFill>
                          </a:endParaRPr>
                        </a:p>
                      </a:txBody>
                      <a:tcPr marL="46800" marR="46800" marT="0" marB="0" anchor="ctr"/>
                    </a:tc>
                    <a:extLst>
                      <a:ext uri="{0D108BD9-81ED-4DB2-BD59-A6C34878D82A}">
                        <a16:rowId xmlns:a16="http://schemas.microsoft.com/office/drawing/2014/main" val="1639878410"/>
                      </a:ext>
                    </a:extLst>
                  </a:tr>
                  <a:tr h="496135">
                    <a:tc>
                      <a:txBody>
                        <a:bodyPr/>
                        <a:lstStyle/>
                        <a:p>
                          <a:pPr algn="r"/>
                          <a:r>
                            <a:rPr lang="en" altLang="zh-CN" sz="1600" kern="1200">
                              <a:solidFill>
                                <a:schemeClr val="tx1"/>
                              </a:solidFill>
                              <a:latin typeface="+mn-lt"/>
                              <a:ea typeface="+mn-ea"/>
                              <a:cs typeface="+mn-cs"/>
                            </a:rPr>
                            <a:t>Access time:</a:t>
                          </a:r>
                          <a:endParaRPr lang="zh-CN" altLang="en-US" sz="1600" kern="1200">
                            <a:solidFill>
                              <a:schemeClr val="tx1"/>
                            </a:solidFill>
                            <a:latin typeface="+mn-lt"/>
                            <a:ea typeface="+mn-ea"/>
                            <a:cs typeface="+mn-cs"/>
                          </a:endParaRPr>
                        </a:p>
                      </a:txBody>
                      <a:tcPr marL="46800" marR="46800" marT="0" marB="0" anchor="ctr"/>
                    </a:tc>
                    <a:tc>
                      <a:txBody>
                        <a:bodyPr/>
                        <a:lstStyle/>
                        <a:p>
                          <a:pPr algn="l"/>
                          <a14:m>
                            <m:oMath xmlns:m="http://schemas.openxmlformats.org/officeDocument/2006/math">
                              <m:r>
                                <a:rPr lang="en-US" altLang="zh-CN" sz="1600" i="1" kern="1200" smtClean="0">
                                  <a:solidFill>
                                    <a:schemeClr val="tx1"/>
                                  </a:solidFill>
                                  <a:effectLst/>
                                  <a:latin typeface="Cambria Math" panose="02040503050406030204" pitchFamily="18" charset="0"/>
                                  <a:ea typeface="+mn-ea"/>
                                  <a:cs typeface="+mn-cs"/>
                                </a:rPr>
                                <m:t>𝑎</m:t>
                              </m:r>
                              <m:r>
                                <a:rPr lang="en-US" altLang="zh-CN" sz="1600" i="1" kern="1200" smtClean="0">
                                  <a:solidFill>
                                    <a:schemeClr val="tx1"/>
                                  </a:solidFill>
                                  <a:effectLst/>
                                  <a:latin typeface="Cambria Math" panose="02040503050406030204" pitchFamily="18" charset="0"/>
                                  <a:ea typeface="+mn-ea"/>
                                  <a:cs typeface="+mn-cs"/>
                                </a:rPr>
                                <m:t>=</m:t>
                              </m:r>
                              <m:f>
                                <m:fPr>
                                  <m:ctrlPr>
                                    <a:rPr lang="zh-CN" altLang="zh-CN" sz="1600" i="1" kern="1200">
                                      <a:solidFill>
                                        <a:schemeClr val="tx1"/>
                                      </a:solidFill>
                                      <a:effectLst/>
                                      <a:latin typeface="Cambria Math" panose="02040503050406030204" pitchFamily="18" charset="0"/>
                                      <a:ea typeface="+mn-ea"/>
                                      <a:cs typeface="+mn-cs"/>
                                    </a:rPr>
                                  </m:ctrlPr>
                                </m:fPr>
                                <m:num>
                                  <m:r>
                                    <a:rPr lang="en-US" altLang="zh-CN" sz="1600" i="1" kern="1200">
                                      <a:solidFill>
                                        <a:schemeClr val="tx1"/>
                                      </a:solidFill>
                                      <a:effectLst/>
                                      <a:latin typeface="Cambria Math" panose="02040503050406030204" pitchFamily="18" charset="0"/>
                                      <a:ea typeface="+mn-ea"/>
                                      <a:cs typeface="+mn-cs"/>
                                    </a:rPr>
                                    <m:t>𝛿</m:t>
                                  </m:r>
                                </m:num>
                                <m:den>
                                  <m:sSub>
                                    <m:sSubPr>
                                      <m:ctrlPr>
                                        <a:rPr lang="zh-CN" altLang="zh-CN" sz="1600" i="1" kern="1200">
                                          <a:solidFill>
                                            <a:schemeClr val="tx1"/>
                                          </a:solidFill>
                                          <a:effectLst/>
                                          <a:latin typeface="Cambria Math" panose="02040503050406030204" pitchFamily="18" charset="0"/>
                                          <a:ea typeface="+mn-ea"/>
                                          <a:cs typeface="+mn-cs"/>
                                        </a:rPr>
                                      </m:ctrlPr>
                                    </m:sSubPr>
                                    <m:e>
                                      <m:r>
                                        <a:rPr lang="en-US" altLang="zh-CN" sz="1600" i="1" kern="1200">
                                          <a:solidFill>
                                            <a:schemeClr val="tx1"/>
                                          </a:solidFill>
                                          <a:effectLst/>
                                          <a:latin typeface="Cambria Math" panose="02040503050406030204" pitchFamily="18" charset="0"/>
                                          <a:ea typeface="+mn-ea"/>
                                          <a:cs typeface="+mn-cs"/>
                                        </a:rPr>
                                        <m:t>𝑣</m:t>
                                      </m:r>
                                    </m:e>
                                    <m:sub>
                                      <m:r>
                                        <a:rPr lang="en-US" altLang="zh-CN" sz="1600" i="1" kern="1200">
                                          <a:solidFill>
                                            <a:schemeClr val="tx1"/>
                                          </a:solidFill>
                                          <a:effectLst/>
                                          <a:latin typeface="Cambria Math" panose="02040503050406030204" pitchFamily="18" charset="0"/>
                                          <a:ea typeface="+mn-ea"/>
                                          <a:cs typeface="+mn-cs"/>
                                        </a:rPr>
                                        <m:t>𝑤</m:t>
                                      </m:r>
                                    </m:sub>
                                  </m:sSub>
                                </m:den>
                              </m:f>
                              <m:rad>
                                <m:radPr>
                                  <m:degHide m:val="on"/>
                                  <m:ctrlPr>
                                    <a:rPr lang="zh-CN" altLang="zh-CN" sz="1600" i="1" kern="1200">
                                      <a:solidFill>
                                        <a:schemeClr val="tx1"/>
                                      </a:solidFill>
                                      <a:effectLst/>
                                      <a:latin typeface="Cambria Math" panose="02040503050406030204" pitchFamily="18" charset="0"/>
                                      <a:ea typeface="+mn-ea"/>
                                      <a:cs typeface="+mn-cs"/>
                                    </a:rPr>
                                  </m:ctrlPr>
                                </m:radPr>
                                <m:deg/>
                                <m:e>
                                  <m:f>
                                    <m:fPr>
                                      <m:ctrlPr>
                                        <a:rPr lang="zh-CN" altLang="zh-CN" sz="1600" i="1" kern="1200">
                                          <a:solidFill>
                                            <a:schemeClr val="tx1"/>
                                          </a:solidFill>
                                          <a:effectLst/>
                                          <a:latin typeface="Cambria Math" panose="02040503050406030204" pitchFamily="18" charset="0"/>
                                          <a:ea typeface="+mn-ea"/>
                                          <a:cs typeface="+mn-cs"/>
                                        </a:rPr>
                                      </m:ctrlPr>
                                    </m:fPr>
                                    <m:num>
                                      <m:r>
                                        <a:rPr lang="en-US" altLang="zh-CN" sz="1600" i="1" kern="1200">
                                          <a:solidFill>
                                            <a:schemeClr val="tx1"/>
                                          </a:solidFill>
                                          <a:effectLst/>
                                          <a:latin typeface="Cambria Math" panose="02040503050406030204" pitchFamily="18" charset="0"/>
                                          <a:ea typeface="+mn-ea"/>
                                          <a:cs typeface="+mn-cs"/>
                                        </a:rPr>
                                        <m:t>𝐴</m:t>
                                      </m:r>
                                    </m:num>
                                    <m:den>
                                      <m:acc>
                                        <m:accPr>
                                          <m:chr m:val="̃"/>
                                          <m:ctrlPr>
                                            <a:rPr lang="zh-CN" altLang="zh-CN" sz="1600" i="1" kern="1200">
                                              <a:solidFill>
                                                <a:schemeClr val="tx1"/>
                                              </a:solidFill>
                                              <a:effectLst/>
                                              <a:latin typeface="Cambria Math" panose="02040503050406030204" pitchFamily="18" charset="0"/>
                                              <a:ea typeface="+mn-ea"/>
                                              <a:cs typeface="+mn-cs"/>
                                            </a:rPr>
                                          </m:ctrlPr>
                                        </m:accPr>
                                        <m:e>
                                          <m:r>
                                            <a:rPr lang="en-US" altLang="zh-CN" sz="1600" i="1" kern="1200">
                                              <a:solidFill>
                                                <a:schemeClr val="tx1"/>
                                              </a:solidFill>
                                              <a:effectLst/>
                                              <a:latin typeface="Cambria Math" panose="02040503050406030204" pitchFamily="18" charset="0"/>
                                              <a:ea typeface="+mn-ea"/>
                                              <a:cs typeface="+mn-cs"/>
                                            </a:rPr>
                                            <m:t>𝑛</m:t>
                                          </m:r>
                                        </m:e>
                                      </m:acc>
                                    </m:den>
                                  </m:f>
                                </m:e>
                              </m:rad>
                            </m:oMath>
                          </a14:m>
                          <a:r>
                            <a:rPr lang="zh-CN" altLang="zh-CN" sz="1600">
                              <a:solidFill>
                                <a:schemeClr val="tx1"/>
                              </a:solidFill>
                              <a:effectLst/>
                            </a:rPr>
                            <a:t> </a:t>
                          </a:r>
                          <a:endParaRPr lang="zh-CN" altLang="en-US" sz="1600">
                            <a:solidFill>
                              <a:schemeClr val="tx1"/>
                            </a:solidFill>
                          </a:endParaRPr>
                        </a:p>
                      </a:txBody>
                      <a:tcPr marL="46800" marR="46800" marT="0" marB="0" anchor="ctr"/>
                    </a:tc>
                    <a:extLst>
                      <a:ext uri="{0D108BD9-81ED-4DB2-BD59-A6C34878D82A}">
                        <a16:rowId xmlns:a16="http://schemas.microsoft.com/office/drawing/2014/main" val="943527871"/>
                      </a:ext>
                    </a:extLst>
                  </a:tr>
                  <a:tr h="547747">
                    <a:tc>
                      <a:txBody>
                        <a:bodyPr/>
                        <a:lstStyle/>
                        <a:p>
                          <a:pPr algn="r"/>
                          <a:r>
                            <a:rPr lang="en" altLang="zh-CN" sz="1600" kern="1200">
                              <a:solidFill>
                                <a:schemeClr val="tx1"/>
                              </a:solidFill>
                              <a:latin typeface="+mn-lt"/>
                              <a:ea typeface="+mn-ea"/>
                              <a:cs typeface="+mn-cs"/>
                            </a:rPr>
                            <a:t>Unique location function:</a:t>
                          </a:r>
                          <a:endParaRPr lang="zh-CN" altLang="en-US" sz="1600" kern="1200">
                            <a:solidFill>
                              <a:schemeClr val="tx1"/>
                            </a:solidFill>
                            <a:latin typeface="+mn-lt"/>
                            <a:ea typeface="+mn-ea"/>
                            <a:cs typeface="+mn-cs"/>
                          </a:endParaRPr>
                        </a:p>
                      </a:txBody>
                      <a:tcPr marL="46800" marR="46800" marT="0" marB="0" anchor="ct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zh-CN" altLang="zh-CN" sz="1600" i="1" smtClean="0">
                                        <a:solidFill>
                                          <a:schemeClr val="tx1"/>
                                        </a:solidFill>
                                        <a:latin typeface="Cambria Math" panose="02040503050406030204" pitchFamily="18" charset="0"/>
                                      </a:rPr>
                                    </m:ctrlPr>
                                  </m:fPr>
                                  <m:num>
                                    <m:acc>
                                      <m:accPr>
                                        <m:chr m:val="̃"/>
                                        <m:ctrlPr>
                                          <a:rPr lang="zh-CN" altLang="zh-CN" sz="1600" i="1">
                                            <a:solidFill>
                                              <a:schemeClr val="tx1"/>
                                            </a:solidFill>
                                            <a:latin typeface="Cambria Math" panose="02040503050406030204" pitchFamily="18" charset="0"/>
                                          </a:rPr>
                                        </m:ctrlPr>
                                      </m:accPr>
                                      <m:e>
                                        <m:r>
                                          <a:rPr lang="en-US" altLang="zh-CN" sz="1600" i="1">
                                            <a:solidFill>
                                              <a:schemeClr val="tx1"/>
                                            </a:solidFill>
                                            <a:latin typeface="Cambria Math" panose="02040503050406030204" pitchFamily="18" charset="0"/>
                                          </a:rPr>
                                          <m:t>𝑛</m:t>
                                        </m:r>
                                      </m:e>
                                    </m:acc>
                                  </m:num>
                                  <m:den>
                                    <m:r>
                                      <a:rPr lang="en-US" altLang="zh-CN" sz="1600" i="1">
                                        <a:solidFill>
                                          <a:schemeClr val="tx1"/>
                                        </a:solidFill>
                                        <a:latin typeface="Cambria Math" panose="02040503050406030204" pitchFamily="18" charset="0"/>
                                      </a:rPr>
                                      <m:t>𝐴</m:t>
                                    </m:r>
                                  </m:den>
                                </m:f>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𝑧</m:t>
                                </m:r>
                                <m:d>
                                  <m:dPr>
                                    <m:ctrlPr>
                                      <a:rPr lang="zh-CN" altLang="zh-CN" sz="1600" i="1">
                                        <a:solidFill>
                                          <a:schemeClr val="tx1"/>
                                        </a:solidFill>
                                        <a:latin typeface="Cambria Math" panose="02040503050406030204" pitchFamily="18" charset="0"/>
                                      </a:rPr>
                                    </m:ctrlPr>
                                  </m:dPr>
                                  <m:e>
                                    <m:f>
                                      <m:fPr>
                                        <m:ctrlPr>
                                          <a:rPr lang="zh-CN" altLang="zh-CN" sz="1600" i="1">
                                            <a:solidFill>
                                              <a:schemeClr val="tx1"/>
                                            </a:solidFill>
                                            <a:latin typeface="Cambria Math" panose="02040503050406030204" pitchFamily="18" charset="0"/>
                                          </a:rPr>
                                        </m:ctrlPr>
                                      </m:fPr>
                                      <m:num>
                                        <m:nary>
                                          <m:naryPr>
                                            <m:chr m:val="∑"/>
                                            <m:limLoc m:val="subSup"/>
                                            <m:supHide m:val="on"/>
                                            <m:ctrlPr>
                                              <a:rPr lang="zh-CN" altLang="en-US" sz="1600" i="1" smtClean="0">
                                                <a:solidFill>
                                                  <a:schemeClr val="tx1"/>
                                                </a:solidFill>
                                                <a:latin typeface="Cambria Math" panose="02040503050406030204" pitchFamily="18" charset="0"/>
                                              </a:rPr>
                                            </m:ctrlPr>
                                          </m:naryPr>
                                          <m:sub>
                                            <m:r>
                                              <a:rPr lang="en-US" altLang="zh-CN" sz="1600" i="1">
                                                <a:solidFill>
                                                  <a:schemeClr val="tx1"/>
                                                </a:solidFill>
                                                <a:latin typeface="Cambria Math" panose="02040503050406030204" pitchFamily="18" charset="0"/>
                                                <a:ea typeface="Cambria Math" panose="02040503050406030204" pitchFamily="18" charset="0"/>
                                                <a:cs typeface="Calibri" pitchFamily="34" charset="0"/>
                                              </a:rPr>
                                              <m:t>𝑖</m:t>
                                            </m:r>
                                            <m:r>
                                              <a:rPr lang="zh-CN" altLang="en-US"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𝕀</m:t>
                                            </m:r>
                                          </m:sub>
                                          <m:sup/>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𝑛</m:t>
                                                </m:r>
                                              </m:e>
                                              <m:sub>
                                                <m:r>
                                                  <a:rPr lang="en-US" altLang="zh-CN" sz="1600" b="0" i="1" smtClean="0">
                                                    <a:solidFill>
                                                      <a:schemeClr val="tx1"/>
                                                    </a:solidFill>
                                                    <a:latin typeface="Cambria Math" panose="02040503050406030204" pitchFamily="18" charset="0"/>
                                                  </a:rPr>
                                                  <m:t>𝑖</m:t>
                                                </m:r>
                                              </m:sub>
                                            </m:sSub>
                                          </m:e>
                                        </m:nary>
                                      </m:num>
                                      <m:den>
                                        <m:r>
                                          <a:rPr lang="en-US" altLang="zh-CN" sz="1600" i="1">
                                            <a:solidFill>
                                              <a:schemeClr val="tx1"/>
                                            </a:solidFill>
                                            <a:latin typeface="Cambria Math" panose="02040503050406030204" pitchFamily="18" charset="0"/>
                                          </a:rPr>
                                          <m:t>𝐴</m:t>
                                        </m:r>
                                      </m:den>
                                    </m:f>
                                  </m:e>
                                </m:d>
                              </m:oMath>
                            </m:oMathPara>
                          </a14:m>
                          <a:endParaRPr lang="zh-CN" altLang="en-US" sz="1600" i="1" kern="1200">
                            <a:solidFill>
                              <a:schemeClr val="tx1"/>
                            </a:solidFill>
                            <a:effectLst/>
                            <a:latin typeface="Cambria Math" panose="02040503050406030204" pitchFamily="18" charset="0"/>
                            <a:ea typeface="+mn-ea"/>
                            <a:cs typeface="+mn-cs"/>
                          </a:endParaRPr>
                        </a:p>
                      </a:txBody>
                      <a:tcPr marL="46800" marR="46800" marT="0" marB="0" anchor="ctr"/>
                    </a:tc>
                    <a:extLst>
                      <a:ext uri="{0D108BD9-81ED-4DB2-BD59-A6C34878D82A}">
                        <a16:rowId xmlns:a16="http://schemas.microsoft.com/office/drawing/2014/main" val="3102691314"/>
                      </a:ext>
                    </a:extLst>
                  </a:tr>
                  <a:tr h="352705">
                    <a:tc>
                      <a:txBody>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altLang="zh-CN" sz="1600" kern="1200">
                              <a:solidFill>
                                <a:schemeClr val="tx1"/>
                              </a:solidFill>
                              <a:latin typeface="+mn-lt"/>
                              <a:ea typeface="+mn-ea"/>
                              <a:cs typeface="+mn-cs"/>
                            </a:rPr>
                            <a:t>Total demand for biking</a:t>
                          </a:r>
                          <a:r>
                            <a:rPr lang="en" altLang="zh-CN" sz="1600" kern="1200">
                              <a:solidFill>
                                <a:schemeClr val="tx1"/>
                              </a:solidFill>
                              <a:latin typeface="+mn-lt"/>
                              <a:ea typeface="+mn-ea"/>
                              <a:cs typeface="+mn-cs"/>
                            </a:rPr>
                            <a:t>:</a:t>
                          </a:r>
                          <a:endParaRPr lang="zh-CN" altLang="en-US" sz="1600" kern="1200">
                            <a:solidFill>
                              <a:schemeClr val="tx1"/>
                            </a:solidFill>
                            <a:latin typeface="+mn-lt"/>
                            <a:ea typeface="+mn-ea"/>
                            <a:cs typeface="+mn-cs"/>
                          </a:endParaRPr>
                        </a:p>
                      </a:txBody>
                      <a:tcPr marL="46800" marR="46800" marT="0" marB="0" anchor="ctr"/>
                    </a:tc>
                    <a:tc>
                      <a:txBody>
                        <a:bodyPr/>
                        <a:lstStyle/>
                        <a:p>
                          <a:pPr algn="l"/>
                          <a14:m>
                            <m:oMath xmlns:m="http://schemas.openxmlformats.org/officeDocument/2006/math">
                              <m:r>
                                <a:rPr lang="en-US" altLang="zh-CN" sz="1600" smtClean="0">
                                  <a:solidFill>
                                    <a:schemeClr val="tx1"/>
                                  </a:solidFill>
                                  <a:latin typeface="Cambria Math" panose="02040503050406030204" pitchFamily="18" charset="0"/>
                                  <a:cs typeface="Calibri" pitchFamily="34" charset="0"/>
                                </a:rPr>
                                <m:t>𝑄</m:t>
                              </m:r>
                              <m:r>
                                <a:rPr lang="en-US" altLang="zh-CN" sz="1600" smtClean="0">
                                  <a:solidFill>
                                    <a:schemeClr val="tx1"/>
                                  </a:solidFill>
                                  <a:latin typeface="Cambria Math" panose="02040503050406030204" pitchFamily="18" charset="0"/>
                                  <a:cs typeface="Calibri" pitchFamily="34" charset="0"/>
                                </a:rPr>
                                <m:t>=</m:t>
                              </m:r>
                              <m:acc>
                                <m:accPr>
                                  <m:chr m:val="̅"/>
                                  <m:ctrlPr>
                                    <a:rPr lang="zh-CN" altLang="zh-CN" sz="1600" i="1">
                                      <a:solidFill>
                                        <a:schemeClr val="tx1"/>
                                      </a:solidFill>
                                      <a:latin typeface="Cambria Math" panose="02040503050406030204" pitchFamily="18" charset="0"/>
                                      <a:cs typeface="Calibri" pitchFamily="34" charset="0"/>
                                    </a:rPr>
                                  </m:ctrlPr>
                                </m:accPr>
                                <m:e>
                                  <m:r>
                                    <a:rPr lang="en-US" altLang="zh-CN" sz="1600">
                                      <a:solidFill>
                                        <a:schemeClr val="tx1"/>
                                      </a:solidFill>
                                      <a:latin typeface="Cambria Math" panose="02040503050406030204" pitchFamily="18" charset="0"/>
                                      <a:cs typeface="Calibri" pitchFamily="34" charset="0"/>
                                    </a:rPr>
                                    <m:t>𝑄</m:t>
                                  </m:r>
                                </m:e>
                              </m:acc>
                              <m:r>
                                <a:rPr lang="en-US" altLang="zh-CN"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𝐺</m:t>
                              </m:r>
                              <m:r>
                                <a:rPr lang="en-US" altLang="zh-CN" sz="1600">
                                  <a:solidFill>
                                    <a:schemeClr val="tx1"/>
                                  </a:solidFill>
                                  <a:latin typeface="Cambria Math" panose="02040503050406030204" pitchFamily="18" charset="0"/>
                                  <a:cs typeface="Calibri" pitchFamily="34" charset="0"/>
                                </a:rPr>
                                <m:t>(</m:t>
                              </m:r>
                              <m:acc>
                                <m:accPr>
                                  <m:chr m:val="̅"/>
                                  <m:ctrlPr>
                                    <a:rPr lang="zh-CN" altLang="zh-CN" sz="1600" i="1">
                                      <a:solidFill>
                                        <a:schemeClr val="tx1"/>
                                      </a:solidFill>
                                      <a:latin typeface="Cambria Math" panose="02040503050406030204" pitchFamily="18" charset="0"/>
                                      <a:cs typeface="Calibri" pitchFamily="34" charset="0"/>
                                    </a:rPr>
                                  </m:ctrlPr>
                                </m:accPr>
                                <m:e>
                                  <m:r>
                                    <a:rPr lang="en-US" altLang="zh-CN" sz="1600">
                                      <a:solidFill>
                                        <a:schemeClr val="tx1"/>
                                      </a:solidFill>
                                      <a:latin typeface="Cambria Math" panose="02040503050406030204" pitchFamily="18" charset="0"/>
                                      <a:cs typeface="Calibri" pitchFamily="34" charset="0"/>
                                    </a:rPr>
                                    <m:t>𝑙</m:t>
                                  </m:r>
                                </m:e>
                              </m:acc>
                              <m:r>
                                <a:rPr lang="en-US" altLang="zh-CN"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𝐺</m:t>
                              </m:r>
                              <m:r>
                                <a:rPr lang="en-US" altLang="zh-CN" sz="1600">
                                  <a:solidFill>
                                    <a:schemeClr val="tx1"/>
                                  </a:solidFill>
                                  <a:latin typeface="Cambria Math" panose="02040503050406030204" pitchFamily="18" charset="0"/>
                                  <a:cs typeface="Calibri" pitchFamily="34" charset="0"/>
                                </a:rPr>
                                <m:t>(</m:t>
                              </m:r>
                              <m:bar>
                                <m:barPr>
                                  <m:ctrlPr>
                                    <a:rPr lang="zh-CN" altLang="zh-CN" sz="1600" i="1">
                                      <a:solidFill>
                                        <a:schemeClr val="tx1"/>
                                      </a:solidFill>
                                      <a:latin typeface="Cambria Math" panose="02040503050406030204" pitchFamily="18" charset="0"/>
                                      <a:cs typeface="Calibri" pitchFamily="34" charset="0"/>
                                    </a:rPr>
                                  </m:ctrlPr>
                                </m:barPr>
                                <m:e>
                                  <m:r>
                                    <a:rPr lang="en-US" altLang="zh-CN" sz="1600">
                                      <a:solidFill>
                                        <a:schemeClr val="tx1"/>
                                      </a:solidFill>
                                      <a:latin typeface="Cambria Math" panose="02040503050406030204" pitchFamily="18" charset="0"/>
                                      <a:cs typeface="Calibri" pitchFamily="34" charset="0"/>
                                    </a:rPr>
                                    <m:t>𝑙</m:t>
                                  </m:r>
                                </m:e>
                              </m:bar>
                              <m:r>
                                <a:rPr lang="en-US" altLang="zh-CN" sz="1600">
                                  <a:solidFill>
                                    <a:schemeClr val="tx1"/>
                                  </a:solidFill>
                                  <a:latin typeface="Cambria Math" panose="02040503050406030204" pitchFamily="18" charset="0"/>
                                  <a:cs typeface="Calibri" pitchFamily="34" charset="0"/>
                                </a:rPr>
                                <m:t>))</m:t>
                              </m:r>
                            </m:oMath>
                          </a14:m>
                          <a:r>
                            <a:rPr lang="zh-CN" altLang="zh-CN" sz="1600" i="1" kern="1200">
                              <a:solidFill>
                                <a:schemeClr val="tx1"/>
                              </a:solidFill>
                              <a:effectLst/>
                              <a:latin typeface="Cambria Math" panose="02040503050406030204" pitchFamily="18" charset="0"/>
                              <a:ea typeface="+mn-ea"/>
                              <a:cs typeface="+mn-cs"/>
                            </a:rPr>
                            <a:t> </a:t>
                          </a:r>
                          <a:endParaRPr lang="zh-CN" altLang="en-US" sz="1600" i="1" kern="1200">
                            <a:solidFill>
                              <a:schemeClr val="tx1"/>
                            </a:solidFill>
                            <a:effectLst/>
                            <a:latin typeface="Cambria Math" panose="02040503050406030204" pitchFamily="18" charset="0"/>
                            <a:ea typeface="+mn-ea"/>
                            <a:cs typeface="+mn-cs"/>
                          </a:endParaRPr>
                        </a:p>
                      </a:txBody>
                      <a:tcPr marL="46800" marR="46800" marT="0" marB="0" anchor="ctr"/>
                    </a:tc>
                    <a:extLst>
                      <a:ext uri="{0D108BD9-81ED-4DB2-BD59-A6C34878D82A}">
                        <a16:rowId xmlns:a16="http://schemas.microsoft.com/office/drawing/2014/main" val="1181840693"/>
                      </a:ext>
                    </a:extLst>
                  </a:tr>
                  <a:tr h="619168">
                    <a:tc>
                      <a:txBody>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mn-lt"/>
                              <a:ea typeface="+mn-ea"/>
                              <a:cs typeface="+mn-cs"/>
                            </a:rPr>
                            <a:t>Market</a:t>
                          </a:r>
                          <a:r>
                            <a:rPr lang="zh-CN" altLang="en-US" sz="1600" kern="1200" dirty="0">
                              <a:solidFill>
                                <a:schemeClr val="tx1"/>
                              </a:solidFill>
                              <a:latin typeface="+mn-lt"/>
                              <a:ea typeface="+mn-ea"/>
                              <a:cs typeface="+mn-cs"/>
                            </a:rPr>
                            <a:t> </a:t>
                          </a:r>
                          <a:r>
                            <a:rPr lang="en-US" altLang="zh-CN" sz="1600" kern="1200" dirty="0">
                              <a:solidFill>
                                <a:schemeClr val="tx1"/>
                              </a:solidFill>
                              <a:latin typeface="+mn-lt"/>
                              <a:ea typeface="+mn-ea"/>
                              <a:cs typeface="+mn-cs"/>
                            </a:rPr>
                            <a:t>share</a:t>
                          </a:r>
                          <a:r>
                            <a:rPr lang="en"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marL="46800" marR="46800" marT="0" marB="0" anchor="ctr"/>
                    </a:tc>
                    <a:tc>
                      <a:txBody>
                        <a:bodyPr/>
                        <a:lstStyle/>
                        <a:p>
                          <a:pPr algn="l"/>
                          <a14:m>
                            <m:oMathPara xmlns:m="http://schemas.openxmlformats.org/officeDocument/2006/math">
                              <m:oMathParaPr>
                                <m:jc m:val="left"/>
                              </m:oMathParaPr>
                              <m:oMath xmlns:m="http://schemas.openxmlformats.org/officeDocument/2006/math">
                                <m:sSub>
                                  <m:sSubPr>
                                    <m:ctrlPr>
                                      <a:rPr lang="en-US" altLang="zh-CN" sz="1600" i="1" smtClean="0">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𝑄</m:t>
                                    </m:r>
                                  </m:e>
                                  <m:sub>
                                    <m:r>
                                      <a:rPr lang="en-US" altLang="zh-CN" sz="1600">
                                        <a:solidFill>
                                          <a:schemeClr val="tx1"/>
                                        </a:solidFill>
                                        <a:latin typeface="Cambria Math" panose="02040503050406030204" pitchFamily="18" charset="0"/>
                                        <a:cs typeface="Calibri" pitchFamily="34" charset="0"/>
                                      </a:rPr>
                                      <m:t>𝑖</m:t>
                                    </m:r>
                                  </m:sub>
                                </m:sSub>
                                <m:r>
                                  <a:rPr lang="en-US" altLang="zh-CN" sz="1600">
                                    <a:solidFill>
                                      <a:schemeClr val="tx1"/>
                                    </a:solidFill>
                                    <a:latin typeface="Cambria Math" panose="02040503050406030204" pitchFamily="18" charset="0"/>
                                    <a:cs typeface="Calibri" pitchFamily="34" charset="0"/>
                                  </a:rPr>
                                  <m:t>=</m:t>
                                </m:r>
                                <m:f>
                                  <m:fPr>
                                    <m:ctrlPr>
                                      <a:rPr lang="en-US" altLang="zh-CN" sz="1600" i="1">
                                        <a:solidFill>
                                          <a:schemeClr val="tx1"/>
                                        </a:solidFill>
                                        <a:latin typeface="Cambria Math" panose="02040503050406030204" pitchFamily="18" charset="0"/>
                                        <a:cs typeface="Calibri" pitchFamily="34" charset="0"/>
                                      </a:rPr>
                                    </m:ctrlPr>
                                  </m:fPr>
                                  <m:num>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𝑛</m:t>
                                        </m:r>
                                      </m:e>
                                      <m:sub>
                                        <m:r>
                                          <a:rPr lang="en-US" altLang="zh-CN" sz="1600">
                                            <a:solidFill>
                                              <a:schemeClr val="tx1"/>
                                            </a:solidFill>
                                            <a:latin typeface="Cambria Math" panose="02040503050406030204" pitchFamily="18" charset="0"/>
                                            <a:cs typeface="Calibri" pitchFamily="34" charset="0"/>
                                          </a:rPr>
                                          <m:t>𝑖</m:t>
                                        </m:r>
                                      </m:sub>
                                    </m:sSub>
                                  </m:num>
                                  <m:den>
                                    <m:nary>
                                      <m:naryPr>
                                        <m:chr m:val="∑"/>
                                        <m:limLoc m:val="subSup"/>
                                        <m:supHide m:val="on"/>
                                        <m:ctrlPr>
                                          <a:rPr lang="en-US" altLang="zh-CN" sz="1600" i="1">
                                            <a:solidFill>
                                              <a:schemeClr val="tx1"/>
                                            </a:solidFill>
                                            <a:latin typeface="Cambria Math" panose="02040503050406030204" pitchFamily="18" charset="0"/>
                                            <a:cs typeface="Calibri" pitchFamily="34" charset="0"/>
                                          </a:rPr>
                                        </m:ctrlPr>
                                      </m:naryPr>
                                      <m:sub>
                                        <m:r>
                                          <m:rPr>
                                            <m:brk m:alnAt="1"/>
                                          </m:rPr>
                                          <a:rPr lang="en-US" altLang="zh-CN" sz="1600">
                                            <a:solidFill>
                                              <a:schemeClr val="tx1"/>
                                            </a:solidFill>
                                            <a:latin typeface="Cambria Math" panose="02040503050406030204" pitchFamily="18" charset="0"/>
                                            <a:cs typeface="Calibri" pitchFamily="34" charset="0"/>
                                          </a:rPr>
                                          <m:t>𝑗</m:t>
                                        </m:r>
                                        <m:r>
                                          <a:rPr lang="en-US" altLang="zh-CN"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𝕀</m:t>
                                        </m:r>
                                      </m:sub>
                                      <m:sup/>
                                      <m:e>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𝑛</m:t>
                                            </m:r>
                                          </m:e>
                                          <m:sub>
                                            <m:r>
                                              <a:rPr lang="en-US" altLang="zh-CN" sz="1600">
                                                <a:solidFill>
                                                  <a:schemeClr val="tx1"/>
                                                </a:solidFill>
                                                <a:latin typeface="Cambria Math" panose="02040503050406030204" pitchFamily="18" charset="0"/>
                                                <a:cs typeface="Calibri" pitchFamily="34" charset="0"/>
                                              </a:rPr>
                                              <m:t>𝑗</m:t>
                                            </m:r>
                                          </m:sub>
                                        </m:sSub>
                                      </m:e>
                                    </m:nary>
                                  </m:den>
                                </m:f>
                                <m:r>
                                  <a:rPr lang="en-US" altLang="zh-CN" sz="1600">
                                    <a:solidFill>
                                      <a:schemeClr val="tx1"/>
                                    </a:solidFill>
                                    <a:latin typeface="Cambria Math" panose="02040503050406030204" pitchFamily="18" charset="0"/>
                                    <a:cs typeface="Calibri" pitchFamily="34" charset="0"/>
                                  </a:rPr>
                                  <m:t>𝑄</m:t>
                                </m:r>
                                <m:r>
                                  <a:rPr lang="en-US" altLang="zh-CN" sz="1600">
                                    <a:solidFill>
                                      <a:schemeClr val="tx1"/>
                                    </a:solidFill>
                                    <a:latin typeface="Cambria Math" panose="02040503050406030204" pitchFamily="18" charset="0"/>
                                    <a:cs typeface="Calibri" pitchFamily="34" charset="0"/>
                                  </a:rPr>
                                  <m:t>−</m:t>
                                </m:r>
                                <m:nary>
                                  <m:naryPr>
                                    <m:chr m:val="∑"/>
                                    <m:supHide m:val="on"/>
                                    <m:ctrlPr>
                                      <a:rPr lang="en-US" altLang="zh-CN" sz="1600" i="1">
                                        <a:solidFill>
                                          <a:schemeClr val="tx1"/>
                                        </a:solidFill>
                                        <a:latin typeface="Cambria Math" panose="02040503050406030204" pitchFamily="18" charset="0"/>
                                        <a:cs typeface="Calibri" pitchFamily="34" charset="0"/>
                                      </a:rPr>
                                    </m:ctrlPr>
                                  </m:naryPr>
                                  <m:sub>
                                    <m:r>
                                      <a:rPr lang="en-US" altLang="zh-CN" sz="1600">
                                        <a:solidFill>
                                          <a:schemeClr val="tx1"/>
                                        </a:solidFill>
                                        <a:latin typeface="Cambria Math" panose="02040503050406030204" pitchFamily="18" charset="0"/>
                                        <a:cs typeface="Calibri" pitchFamily="34" charset="0"/>
                                      </a:rPr>
                                      <m:t>𝑗</m:t>
                                    </m:r>
                                    <m:r>
                                      <a:rPr lang="en-US" altLang="zh-CN"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𝑖</m:t>
                                    </m:r>
                                  </m:sub>
                                  <m:sup/>
                                  <m:e>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𝑘</m:t>
                                        </m:r>
                                      </m:e>
                                      <m:sub>
                                        <m:r>
                                          <a:rPr lang="en-US" altLang="zh-CN" sz="1600">
                                            <a:solidFill>
                                              <a:schemeClr val="tx1"/>
                                            </a:solidFill>
                                            <a:latin typeface="Cambria Math" panose="02040503050406030204" pitchFamily="18" charset="0"/>
                                            <a:cs typeface="Calibri" pitchFamily="34" charset="0"/>
                                          </a:rPr>
                                          <m:t>𝑖𝑗</m:t>
                                        </m:r>
                                      </m:sub>
                                    </m:sSub>
                                    <m:d>
                                      <m:dPr>
                                        <m:ctrlPr>
                                          <a:rPr lang="en-US" altLang="zh-CN" sz="1600" i="1">
                                            <a:solidFill>
                                              <a:schemeClr val="tx1"/>
                                            </a:solidFill>
                                            <a:latin typeface="Cambria Math" panose="02040503050406030204" pitchFamily="18" charset="0"/>
                                            <a:cs typeface="Calibri" pitchFamily="34" charset="0"/>
                                          </a:rPr>
                                        </m:ctrlPr>
                                      </m:dPr>
                                      <m:e>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𝑓</m:t>
                                            </m:r>
                                          </m:e>
                                          <m:sub>
                                            <m:r>
                                              <a:rPr lang="en-US" altLang="zh-CN" sz="1600">
                                                <a:solidFill>
                                                  <a:schemeClr val="tx1"/>
                                                </a:solidFill>
                                                <a:latin typeface="Cambria Math" panose="02040503050406030204" pitchFamily="18" charset="0"/>
                                                <a:cs typeface="Calibri" pitchFamily="34" charset="0"/>
                                              </a:rPr>
                                              <m:t>𝑖</m:t>
                                            </m:r>
                                          </m:sub>
                                        </m:sSub>
                                        <m:r>
                                          <a:rPr lang="en-US" altLang="zh-CN" sz="1600">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𝑓</m:t>
                                            </m:r>
                                          </m:e>
                                          <m:sub>
                                            <m:r>
                                              <a:rPr lang="en-US" altLang="zh-CN" sz="1600">
                                                <a:solidFill>
                                                  <a:schemeClr val="tx1"/>
                                                </a:solidFill>
                                                <a:latin typeface="Cambria Math" panose="02040503050406030204" pitchFamily="18" charset="0"/>
                                                <a:cs typeface="Calibri" pitchFamily="34" charset="0"/>
                                              </a:rPr>
                                              <m:t>𝑗</m:t>
                                            </m:r>
                                          </m:sub>
                                        </m:sSub>
                                      </m:e>
                                    </m:d>
                                  </m:e>
                                </m:nary>
                                <m:r>
                                  <a:rPr lang="en-US" altLang="zh-CN" sz="1600" b="0" i="1" smtClean="0">
                                    <a:solidFill>
                                      <a:schemeClr val="tx1"/>
                                    </a:solidFill>
                                    <a:latin typeface="Cambria Math" panose="02040503050406030204" pitchFamily="18" charset="0"/>
                                    <a:cs typeface="Calibri" pitchFamily="34" charset="0"/>
                                  </a:rPr>
                                  <m:t>,</m:t>
                                </m:r>
                                <m:r>
                                  <a:rPr lang="el-GR" altLang="zh-CN" sz="1600" b="0" smtClean="0">
                                    <a:solidFill>
                                      <a:schemeClr val="tx1"/>
                                    </a:solidFill>
                                    <a:latin typeface="Cambria Math" panose="02040503050406030204" pitchFamily="18" charset="0"/>
                                  </a:rPr>
                                  <m:t>∀</m:t>
                                </m:r>
                                <m:r>
                                  <a:rPr lang="en-US" altLang="zh-CN" sz="1600" b="0" i="1">
                                    <a:solidFill>
                                      <a:schemeClr val="tx1"/>
                                    </a:solidFill>
                                    <a:latin typeface="Cambria Math" panose="02040503050406030204" pitchFamily="18" charset="0"/>
                                  </a:rPr>
                                  <m:t>𝑖</m:t>
                                </m:r>
                                <m:r>
                                  <a:rPr lang="el-GR" altLang="zh-CN" sz="1600" b="0">
                                    <a:solidFill>
                                      <a:schemeClr val="tx1"/>
                                    </a:solidFill>
                                    <a:latin typeface="Cambria Math" panose="02040503050406030204" pitchFamily="18" charset="0"/>
                                  </a:rPr>
                                  <m:t>∈</m:t>
                                </m:r>
                                <m:r>
                                  <a:rPr lang="en-US" altLang="zh-CN" sz="1600" b="0">
                                    <a:solidFill>
                                      <a:schemeClr val="tx1"/>
                                    </a:solidFill>
                                    <a:latin typeface="Cambria Math" panose="02040503050406030204" pitchFamily="18" charset="0"/>
                                  </a:rPr>
                                  <m:t>𝕀</m:t>
                                </m:r>
                              </m:oMath>
                            </m:oMathPara>
                          </a14:m>
                          <a:endParaRPr lang="zh-CN" altLang="en-US" sz="1600" i="1" kern="1200">
                            <a:solidFill>
                              <a:schemeClr val="tx1"/>
                            </a:solidFill>
                            <a:effectLst/>
                            <a:latin typeface="Cambria Math" panose="02040503050406030204" pitchFamily="18" charset="0"/>
                            <a:ea typeface="+mn-ea"/>
                            <a:cs typeface="+mn-cs"/>
                          </a:endParaRPr>
                        </a:p>
                      </a:txBody>
                      <a:tcPr marL="46800" marR="46800" marT="0" marB="0" anchor="ctr"/>
                    </a:tc>
                    <a:extLst>
                      <a:ext uri="{0D108BD9-81ED-4DB2-BD59-A6C34878D82A}">
                        <a16:rowId xmlns:a16="http://schemas.microsoft.com/office/drawing/2014/main" val="2923038769"/>
                      </a:ext>
                    </a:extLst>
                  </a:tr>
                  <a:tr h="409160">
                    <a:tc>
                      <a:txBody>
                        <a:bodyPr/>
                        <a:lstStyle/>
                        <a:p>
                          <a:pPr algn="r"/>
                          <a:r>
                            <a:rPr lang="en" altLang="zh-CN" sz="1600" kern="1200">
                              <a:solidFill>
                                <a:schemeClr val="tx1"/>
                              </a:solidFill>
                              <a:latin typeface="+mn-lt"/>
                              <a:ea typeface="+mn-ea"/>
                              <a:cs typeface="+mn-cs"/>
                            </a:rPr>
                            <a:t>Conservation of bike time:</a:t>
                          </a:r>
                          <a:endParaRPr lang="zh-CN" altLang="en-US" sz="1600" kern="1200">
                            <a:solidFill>
                              <a:schemeClr val="tx1"/>
                            </a:solidFill>
                            <a:latin typeface="+mn-lt"/>
                            <a:ea typeface="+mn-ea"/>
                            <a:cs typeface="+mn-cs"/>
                          </a:endParaRPr>
                        </a:p>
                      </a:txBody>
                      <a:tcPr marL="46800" marR="46800" marT="0" marB="0" anchor="ctr"/>
                    </a:tc>
                    <a:tc>
                      <a:txBody>
                        <a:bodyPr/>
                        <a:lstStyle/>
                        <a:p>
                          <a:pPr algn="l"/>
                          <a14:m>
                            <m:oMath xmlns:m="http://schemas.openxmlformats.org/officeDocument/2006/math">
                              <m:sSub>
                                <m:sSubPr>
                                  <m:ctrlPr>
                                    <a:rPr lang="en-US" altLang="zh-CN" sz="1600" i="1" kern="1200" smtClean="0">
                                      <a:solidFill>
                                        <a:schemeClr val="tx1"/>
                                      </a:solidFill>
                                      <a:effectLst/>
                                      <a:latin typeface="Cambria Math" panose="02040503050406030204" pitchFamily="18" charset="0"/>
                                      <a:ea typeface="+mn-ea"/>
                                      <a:cs typeface="+mn-cs"/>
                                    </a:rPr>
                                  </m:ctrlPr>
                                </m:sSubPr>
                                <m:e>
                                  <m:r>
                                    <a:rPr lang="zh-CN" altLang="en-US" sz="1600" i="1" kern="1200" smtClean="0">
                                      <a:solidFill>
                                        <a:schemeClr val="tx1"/>
                                      </a:solidFill>
                                      <a:effectLst/>
                                      <a:latin typeface="Cambria Math" panose="02040503050406030204" pitchFamily="18" charset="0"/>
                                      <a:ea typeface="+mn-ea"/>
                                      <a:cs typeface="+mn-cs"/>
                                    </a:rPr>
                                    <m:t>𝑛</m:t>
                                  </m:r>
                                </m:e>
                                <m:sub>
                                  <m:r>
                                    <a:rPr lang="en-US" altLang="zh-CN" sz="1600" i="1" kern="1200" smtClean="0">
                                      <a:solidFill>
                                        <a:schemeClr val="tx1"/>
                                      </a:solidFill>
                                      <a:effectLst/>
                                      <a:latin typeface="Cambria Math" panose="02040503050406030204" pitchFamily="18" charset="0"/>
                                      <a:ea typeface="+mn-ea"/>
                                      <a:cs typeface="+mn-cs"/>
                                    </a:rPr>
                                    <m:t>𝑖</m:t>
                                  </m:r>
                                </m:sub>
                              </m:sSub>
                              <m:r>
                                <a:rPr lang="zh-CN" altLang="en-US" sz="1600" i="1" kern="1200">
                                  <a:solidFill>
                                    <a:schemeClr val="tx1"/>
                                  </a:solidFill>
                                  <a:effectLst/>
                                  <a:latin typeface="Cambria Math" panose="02040503050406030204" pitchFamily="18" charset="0"/>
                                  <a:ea typeface="+mn-ea"/>
                                  <a:cs typeface="+mn-cs"/>
                                </a:rPr>
                                <m:t>+</m:t>
                              </m:r>
                              <m:f>
                                <m:fPr>
                                  <m:ctrlPr>
                                    <a:rPr lang="zh-CN" altLang="en-US" sz="1600" i="1" kern="1200">
                                      <a:solidFill>
                                        <a:schemeClr val="tx1"/>
                                      </a:solidFill>
                                      <a:effectLst/>
                                      <a:latin typeface="Cambria Math" panose="02040503050406030204" pitchFamily="18" charset="0"/>
                                      <a:ea typeface="+mn-ea"/>
                                      <a:cs typeface="+mn-cs"/>
                                    </a:rPr>
                                  </m:ctrlPr>
                                </m:fPr>
                                <m:num>
                                  <m:r>
                                    <a:rPr lang="en-US" altLang="zh-CN" sz="1600" i="1" kern="1200" smtClean="0">
                                      <a:solidFill>
                                        <a:schemeClr val="tx1"/>
                                      </a:solidFill>
                                      <a:effectLst/>
                                      <a:latin typeface="Cambria Math" panose="02040503050406030204" pitchFamily="18" charset="0"/>
                                      <a:ea typeface="+mn-ea"/>
                                      <a:cs typeface="+mn-cs"/>
                                    </a:rPr>
                                    <m:t>1</m:t>
                                  </m:r>
                                </m:num>
                                <m:den>
                                  <m:sSub>
                                    <m:sSubPr>
                                      <m:ctrlPr>
                                        <a:rPr lang="zh-CN" altLang="en-US" sz="1600" i="1" kern="1200">
                                          <a:solidFill>
                                            <a:schemeClr val="tx1"/>
                                          </a:solidFill>
                                          <a:effectLst/>
                                          <a:latin typeface="Cambria Math" panose="02040503050406030204" pitchFamily="18" charset="0"/>
                                          <a:ea typeface="+mn-ea"/>
                                          <a:cs typeface="+mn-cs"/>
                                        </a:rPr>
                                      </m:ctrlPr>
                                    </m:sSubPr>
                                    <m:e>
                                      <m:r>
                                        <a:rPr lang="zh-CN" altLang="en-US" sz="1600" i="1" kern="1200">
                                          <a:solidFill>
                                            <a:schemeClr val="tx1"/>
                                          </a:solidFill>
                                          <a:effectLst/>
                                          <a:latin typeface="Cambria Math" panose="02040503050406030204" pitchFamily="18" charset="0"/>
                                          <a:ea typeface="+mn-ea"/>
                                          <a:cs typeface="+mn-cs"/>
                                        </a:rPr>
                                        <m:t>𝑣</m:t>
                                      </m:r>
                                    </m:e>
                                    <m:sub>
                                      <m:r>
                                        <a:rPr lang="zh-CN" altLang="en-US" sz="1600" i="1" kern="1200">
                                          <a:solidFill>
                                            <a:schemeClr val="tx1"/>
                                          </a:solidFill>
                                          <a:effectLst/>
                                          <a:latin typeface="Cambria Math" panose="02040503050406030204" pitchFamily="18" charset="0"/>
                                          <a:ea typeface="+mn-ea"/>
                                          <a:cs typeface="+mn-cs"/>
                                        </a:rPr>
                                        <m:t>𝑏</m:t>
                                      </m:r>
                                    </m:sub>
                                  </m:sSub>
                                </m:den>
                              </m:f>
                              <m:f>
                                <m:fPr>
                                  <m:ctrlPr>
                                    <a:rPr lang="zh-CN" altLang="en-US" sz="1600" i="1" kern="1200">
                                      <a:solidFill>
                                        <a:schemeClr val="tx1"/>
                                      </a:solidFill>
                                      <a:effectLst/>
                                      <a:latin typeface="Cambria Math" panose="02040503050406030204" pitchFamily="18" charset="0"/>
                                      <a:ea typeface="+mn-ea"/>
                                      <a:cs typeface="+mn-cs"/>
                                    </a:rPr>
                                  </m:ctrlPr>
                                </m:fPr>
                                <m:num>
                                  <m:sSub>
                                    <m:sSubPr>
                                      <m:ctrlPr>
                                        <a:rPr lang="zh-CN" altLang="en-US" sz="1600" i="1" kern="1200">
                                          <a:solidFill>
                                            <a:schemeClr val="tx1"/>
                                          </a:solidFill>
                                          <a:effectLst/>
                                          <a:latin typeface="Cambria Math" panose="02040503050406030204" pitchFamily="18" charset="0"/>
                                          <a:ea typeface="+mn-ea"/>
                                          <a:cs typeface="+mn-cs"/>
                                        </a:rPr>
                                      </m:ctrlPr>
                                    </m:sSubPr>
                                    <m:e>
                                      <m:r>
                                        <a:rPr lang="zh-CN" altLang="en-US" sz="1600" i="1" kern="1200">
                                          <a:solidFill>
                                            <a:schemeClr val="tx1"/>
                                          </a:solidFill>
                                          <a:effectLst/>
                                          <a:latin typeface="Cambria Math" panose="02040503050406030204" pitchFamily="18" charset="0"/>
                                          <a:ea typeface="+mn-ea"/>
                                          <a:cs typeface="+mn-cs"/>
                                        </a:rPr>
                                        <m:t>𝑄</m:t>
                                      </m:r>
                                    </m:e>
                                    <m:sub>
                                      <m:r>
                                        <m:rPr>
                                          <m:sty m:val="p"/>
                                        </m:rPr>
                                        <a:rPr lang="en-US" altLang="zh-CN" sz="1600" i="1" kern="1200">
                                          <a:solidFill>
                                            <a:schemeClr val="tx1"/>
                                          </a:solidFill>
                                          <a:effectLst/>
                                          <a:latin typeface="Cambria Math" panose="02040503050406030204" pitchFamily="18" charset="0"/>
                                          <a:ea typeface="+mn-ea"/>
                                          <a:cs typeface="+mn-cs"/>
                                        </a:rPr>
                                        <m:t>i</m:t>
                                      </m:r>
                                    </m:sub>
                                  </m:sSub>
                                </m:num>
                                <m:den>
                                  <m:r>
                                    <a:rPr lang="en-US" altLang="zh-CN" sz="1600" i="1" kern="1200" smtClean="0">
                                      <a:solidFill>
                                        <a:schemeClr val="tx1"/>
                                      </a:solidFill>
                                      <a:effectLst/>
                                      <a:latin typeface="Cambria Math" panose="02040503050406030204" pitchFamily="18" charset="0"/>
                                      <a:ea typeface="+mn-ea"/>
                                      <a:cs typeface="+mn-cs"/>
                                    </a:rPr>
                                    <m:t>𝑄</m:t>
                                  </m:r>
                                </m:den>
                              </m:f>
                              <m:acc>
                                <m:accPr>
                                  <m:chr m:val="̅"/>
                                  <m:ctrlPr>
                                    <a:rPr lang="zh-CN" altLang="zh-CN" sz="1600" i="1" kern="1200">
                                      <a:solidFill>
                                        <a:schemeClr val="tx1"/>
                                      </a:solidFill>
                                      <a:effectLst/>
                                      <a:latin typeface="Cambria Math" panose="02040503050406030204" pitchFamily="18" charset="0"/>
                                      <a:ea typeface="+mn-ea"/>
                                      <a:cs typeface="+mn-cs"/>
                                    </a:rPr>
                                  </m:ctrlPr>
                                </m:accPr>
                                <m:e>
                                  <m:r>
                                    <a:rPr lang="en-US" altLang="zh-CN" sz="1600" i="1" kern="1200">
                                      <a:solidFill>
                                        <a:schemeClr val="tx1"/>
                                      </a:solidFill>
                                      <a:effectLst/>
                                      <a:latin typeface="Cambria Math" panose="02040503050406030204" pitchFamily="18" charset="0"/>
                                      <a:ea typeface="+mn-ea"/>
                                      <a:cs typeface="+mn-cs"/>
                                    </a:rPr>
                                    <m:t>𝑄</m:t>
                                  </m:r>
                                </m:e>
                              </m:acc>
                              <m:nary>
                                <m:naryPr>
                                  <m:limLoc m:val="subSup"/>
                                  <m:grow m:val="on"/>
                                  <m:ctrlPr>
                                    <a:rPr lang="zh-CN" altLang="en-US" sz="1600" i="1" kern="1200">
                                      <a:solidFill>
                                        <a:schemeClr val="tx1"/>
                                      </a:solidFill>
                                      <a:effectLst/>
                                      <a:latin typeface="Cambria Math" panose="02040503050406030204" pitchFamily="18" charset="0"/>
                                      <a:ea typeface="+mn-ea"/>
                                      <a:cs typeface="+mn-cs"/>
                                    </a:rPr>
                                  </m:ctrlPr>
                                </m:naryPr>
                                <m:sub>
                                  <m:bar>
                                    <m:barPr>
                                      <m:ctrlPr>
                                        <a:rPr lang="zh-CN" altLang="en-US" sz="1600" i="1" kern="1200">
                                          <a:solidFill>
                                            <a:schemeClr val="tx1"/>
                                          </a:solidFill>
                                          <a:effectLst/>
                                          <a:latin typeface="Cambria Math" panose="02040503050406030204" pitchFamily="18" charset="0"/>
                                          <a:ea typeface="+mn-ea"/>
                                          <a:cs typeface="+mn-cs"/>
                                        </a:rPr>
                                      </m:ctrlPr>
                                    </m:barPr>
                                    <m:e>
                                      <m:r>
                                        <a:rPr lang="zh-CN" altLang="en-US" sz="1600" i="1" kern="1200">
                                          <a:solidFill>
                                            <a:schemeClr val="tx1"/>
                                          </a:solidFill>
                                          <a:effectLst/>
                                          <a:latin typeface="Cambria Math" panose="02040503050406030204" pitchFamily="18" charset="0"/>
                                          <a:ea typeface="+mn-ea"/>
                                          <a:cs typeface="+mn-cs"/>
                                        </a:rPr>
                                        <m:t>𝑙</m:t>
                                      </m:r>
                                    </m:e>
                                  </m:bar>
                                </m:sub>
                                <m:sup>
                                  <m:acc>
                                    <m:accPr>
                                      <m:chr m:val="̅"/>
                                      <m:ctrlPr>
                                        <a:rPr lang="zh-CN" altLang="en-US" sz="1600" i="1" kern="1200">
                                          <a:solidFill>
                                            <a:schemeClr val="tx1"/>
                                          </a:solidFill>
                                          <a:effectLst/>
                                          <a:latin typeface="Cambria Math" panose="02040503050406030204" pitchFamily="18" charset="0"/>
                                          <a:ea typeface="+mn-ea"/>
                                          <a:cs typeface="+mn-cs"/>
                                        </a:rPr>
                                      </m:ctrlPr>
                                    </m:accPr>
                                    <m:e>
                                      <m:r>
                                        <a:rPr lang="zh-CN" altLang="en-US" sz="1600" i="1" kern="1200">
                                          <a:solidFill>
                                            <a:schemeClr val="tx1"/>
                                          </a:solidFill>
                                          <a:effectLst/>
                                          <a:latin typeface="Cambria Math" panose="02040503050406030204" pitchFamily="18" charset="0"/>
                                          <a:ea typeface="+mn-ea"/>
                                          <a:cs typeface="+mn-cs"/>
                                        </a:rPr>
                                        <m:t>𝑙</m:t>
                                      </m:r>
                                    </m:e>
                                  </m:acc>
                                </m:sup>
                                <m:e>
                                  <m:r>
                                    <a:rPr lang="zh-CN" altLang="en-US" sz="1600" i="1" kern="1200">
                                      <a:solidFill>
                                        <a:schemeClr val="tx1"/>
                                      </a:solidFill>
                                      <a:effectLst/>
                                      <a:latin typeface="Cambria Math" panose="02040503050406030204" pitchFamily="18" charset="0"/>
                                      <a:ea typeface="+mn-ea"/>
                                      <a:cs typeface="+mn-cs"/>
                                    </a:rPr>
                                    <m:t>𝑥</m:t>
                                  </m:r>
                                  <m:r>
                                    <m:rPr>
                                      <m:sty m:val="p"/>
                                    </m:rPr>
                                    <a:rPr lang="zh-CN" altLang="en-US" sz="1600" i="1" kern="1200">
                                      <a:solidFill>
                                        <a:schemeClr val="tx1"/>
                                      </a:solidFill>
                                      <a:effectLst/>
                                      <a:latin typeface="Cambria Math" panose="02040503050406030204" pitchFamily="18" charset="0"/>
                                      <a:ea typeface="+mn-ea"/>
                                      <a:cs typeface="+mn-cs"/>
                                    </a:rPr>
                                    <m:t>d</m:t>
                                  </m:r>
                                  <m:r>
                                    <a:rPr lang="en-US" altLang="zh-CN" sz="1600" i="1" kern="1200" smtClean="0">
                                      <a:solidFill>
                                        <a:schemeClr val="tx1"/>
                                      </a:solidFill>
                                      <a:effectLst/>
                                      <a:latin typeface="Cambria Math" panose="02040503050406030204" pitchFamily="18" charset="0"/>
                                      <a:ea typeface="+mn-ea"/>
                                      <a:cs typeface="+mn-cs"/>
                                    </a:rPr>
                                    <m:t>𝐺</m:t>
                                  </m:r>
                                  <m:d>
                                    <m:dPr>
                                      <m:ctrlPr>
                                        <a:rPr lang="zh-CN" altLang="en-US" sz="1600" i="1" kern="1200">
                                          <a:solidFill>
                                            <a:schemeClr val="tx1"/>
                                          </a:solidFill>
                                          <a:effectLst/>
                                          <a:latin typeface="Cambria Math" panose="02040503050406030204" pitchFamily="18" charset="0"/>
                                          <a:ea typeface="+mn-ea"/>
                                          <a:cs typeface="+mn-cs"/>
                                        </a:rPr>
                                      </m:ctrlPr>
                                    </m:dPr>
                                    <m:e>
                                      <m:r>
                                        <a:rPr lang="zh-CN" altLang="en-US" sz="1600" i="1" kern="1200">
                                          <a:solidFill>
                                            <a:schemeClr val="tx1"/>
                                          </a:solidFill>
                                          <a:effectLst/>
                                          <a:latin typeface="Cambria Math" panose="02040503050406030204" pitchFamily="18" charset="0"/>
                                          <a:ea typeface="+mn-ea"/>
                                          <a:cs typeface="+mn-cs"/>
                                        </a:rPr>
                                        <m:t>𝑥</m:t>
                                      </m:r>
                                    </m:e>
                                  </m:d>
                                  <m:r>
                                    <a:rPr lang="zh-CN" altLang="en-US" sz="1600" i="1" kern="1200">
                                      <a:solidFill>
                                        <a:schemeClr val="tx1"/>
                                      </a:solidFill>
                                      <a:effectLst/>
                                      <a:latin typeface="Cambria Math" panose="02040503050406030204" pitchFamily="18" charset="0"/>
                                      <a:ea typeface="+mn-ea"/>
                                      <a:cs typeface="+mn-cs"/>
                                    </a:rPr>
                                    <m:t> </m:t>
                                  </m:r>
                                </m:e>
                              </m:nary>
                              <m:r>
                                <a:rPr lang="zh-CN" altLang="en-US" sz="1600" i="1" kern="1200">
                                  <a:solidFill>
                                    <a:schemeClr val="tx1"/>
                                  </a:solidFill>
                                  <a:effectLst/>
                                  <a:latin typeface="Cambria Math" panose="02040503050406030204" pitchFamily="18" charset="0"/>
                                  <a:ea typeface="+mn-ea"/>
                                  <a:cs typeface="+mn-cs"/>
                                </a:rPr>
                                <m:t>+</m:t>
                              </m:r>
                              <m:r>
                                <a:rPr lang="zh-CN" altLang="en-US" sz="1600" i="1" kern="1200">
                                  <a:solidFill>
                                    <a:schemeClr val="tx1"/>
                                  </a:solidFill>
                                  <a:effectLst/>
                                  <a:latin typeface="Cambria Math" panose="02040503050406030204" pitchFamily="18" charset="0"/>
                                  <a:ea typeface="+mn-ea"/>
                                  <a:cs typeface="+mn-cs"/>
                                </a:rPr>
                                <m:t>𝛼</m:t>
                              </m:r>
                              <m:f>
                                <m:fPr>
                                  <m:ctrlPr>
                                    <a:rPr lang="zh-CN" altLang="en-US" sz="1600" i="1" kern="1200">
                                      <a:solidFill>
                                        <a:schemeClr val="tx1"/>
                                      </a:solidFill>
                                      <a:effectLst/>
                                      <a:latin typeface="Cambria Math" panose="02040503050406030204" pitchFamily="18" charset="0"/>
                                      <a:ea typeface="+mn-ea"/>
                                      <a:cs typeface="+mn-cs"/>
                                    </a:rPr>
                                  </m:ctrlPr>
                                </m:fPr>
                                <m:num>
                                  <m:sSub>
                                    <m:sSubPr>
                                      <m:ctrlPr>
                                        <a:rPr lang="en-US" altLang="zh-CN" sz="1600" i="1" kern="1200" smtClean="0">
                                          <a:solidFill>
                                            <a:schemeClr val="tx1"/>
                                          </a:solidFill>
                                          <a:effectLst/>
                                          <a:latin typeface="Cambria Math" panose="02040503050406030204" pitchFamily="18" charset="0"/>
                                          <a:ea typeface="+mn-ea"/>
                                          <a:cs typeface="+mn-cs"/>
                                        </a:rPr>
                                      </m:ctrlPr>
                                    </m:sSubPr>
                                    <m:e>
                                      <m:r>
                                        <a:rPr lang="zh-CN" altLang="en-US" sz="1600" i="1" kern="1200">
                                          <a:solidFill>
                                            <a:schemeClr val="tx1"/>
                                          </a:solidFill>
                                          <a:effectLst/>
                                          <a:latin typeface="Cambria Math" panose="02040503050406030204" pitchFamily="18" charset="0"/>
                                          <a:ea typeface="+mn-ea"/>
                                          <a:cs typeface="+mn-cs"/>
                                        </a:rPr>
                                        <m:t>𝐿</m:t>
                                      </m:r>
                                    </m:e>
                                    <m:sub>
                                      <m:r>
                                        <a:rPr lang="en-US" altLang="zh-CN" sz="1600" i="1" kern="1200" smtClean="0">
                                          <a:solidFill>
                                            <a:schemeClr val="tx1"/>
                                          </a:solidFill>
                                          <a:effectLst/>
                                          <a:latin typeface="Cambria Math" panose="02040503050406030204" pitchFamily="18" charset="0"/>
                                          <a:ea typeface="+mn-ea"/>
                                          <a:cs typeface="+mn-cs"/>
                                        </a:rPr>
                                        <m:t>𝑖</m:t>
                                      </m:r>
                                    </m:sub>
                                  </m:sSub>
                                </m:num>
                                <m:den>
                                  <m:sSub>
                                    <m:sSubPr>
                                      <m:ctrlPr>
                                        <a:rPr lang="zh-CN" altLang="en-US" sz="1600" i="1" kern="1200">
                                          <a:solidFill>
                                            <a:schemeClr val="tx1"/>
                                          </a:solidFill>
                                          <a:effectLst/>
                                          <a:latin typeface="Cambria Math" panose="02040503050406030204" pitchFamily="18" charset="0"/>
                                          <a:ea typeface="+mn-ea"/>
                                          <a:cs typeface="+mn-cs"/>
                                        </a:rPr>
                                      </m:ctrlPr>
                                    </m:sSubPr>
                                    <m:e>
                                      <m:r>
                                        <a:rPr lang="zh-CN" altLang="en-US" sz="1600" i="1" kern="1200">
                                          <a:solidFill>
                                            <a:schemeClr val="tx1"/>
                                          </a:solidFill>
                                          <a:effectLst/>
                                          <a:latin typeface="Cambria Math" panose="02040503050406030204" pitchFamily="18" charset="0"/>
                                          <a:ea typeface="+mn-ea"/>
                                          <a:cs typeface="+mn-cs"/>
                                        </a:rPr>
                                        <m:t>𝑣</m:t>
                                      </m:r>
                                    </m:e>
                                    <m:sub>
                                      <m:r>
                                        <a:rPr lang="zh-CN" altLang="en-US" sz="1600" i="1" kern="1200">
                                          <a:solidFill>
                                            <a:schemeClr val="tx1"/>
                                          </a:solidFill>
                                          <a:effectLst/>
                                          <a:latin typeface="Cambria Math" panose="02040503050406030204" pitchFamily="18" charset="0"/>
                                          <a:ea typeface="+mn-ea"/>
                                          <a:cs typeface="+mn-cs"/>
                                        </a:rPr>
                                        <m:t>𝑟</m:t>
                                      </m:r>
                                    </m:sub>
                                  </m:sSub>
                                </m:den>
                              </m:f>
                              <m:sSub>
                                <m:sSubPr>
                                  <m:ctrlPr>
                                    <a:rPr lang="zh-CN" altLang="en-US" sz="1600" i="1" kern="1200">
                                      <a:solidFill>
                                        <a:schemeClr val="tx1"/>
                                      </a:solidFill>
                                      <a:effectLst/>
                                      <a:latin typeface="Cambria Math" panose="02040503050406030204" pitchFamily="18" charset="0"/>
                                      <a:ea typeface="+mn-ea"/>
                                      <a:cs typeface="+mn-cs"/>
                                    </a:rPr>
                                  </m:ctrlPr>
                                </m:sSubPr>
                                <m:e>
                                  <m:r>
                                    <a:rPr lang="zh-CN" altLang="en-US" sz="1600" i="1" kern="1200">
                                      <a:solidFill>
                                        <a:schemeClr val="tx1"/>
                                      </a:solidFill>
                                      <a:effectLst/>
                                      <a:latin typeface="Cambria Math" panose="02040503050406030204" pitchFamily="18" charset="0"/>
                                      <a:ea typeface="+mn-ea"/>
                                      <a:cs typeface="+mn-cs"/>
                                    </a:rPr>
                                    <m:t>𝑄</m:t>
                                  </m:r>
                                </m:e>
                                <m:sub>
                                  <m:r>
                                    <a:rPr lang="en-US" altLang="zh-CN" sz="1600" i="1" kern="1200" smtClean="0">
                                      <a:solidFill>
                                        <a:schemeClr val="tx1"/>
                                      </a:solidFill>
                                      <a:effectLst/>
                                      <a:latin typeface="Cambria Math" panose="02040503050406030204" pitchFamily="18" charset="0"/>
                                      <a:ea typeface="+mn-ea"/>
                                      <a:cs typeface="+mn-cs"/>
                                    </a:rPr>
                                    <m:t>𝑖</m:t>
                                  </m:r>
                                </m:sub>
                              </m:sSub>
                              <m:r>
                                <a:rPr lang="zh-CN" altLang="en-US" sz="1600" i="1" kern="1200">
                                  <a:solidFill>
                                    <a:schemeClr val="tx1"/>
                                  </a:solidFill>
                                  <a:effectLst/>
                                  <a:latin typeface="Cambria Math" panose="02040503050406030204" pitchFamily="18" charset="0"/>
                                  <a:ea typeface="+mn-ea"/>
                                  <a:cs typeface="+mn-cs"/>
                                </a:rPr>
                                <m:t>=</m:t>
                              </m:r>
                              <m:sSub>
                                <m:sSubPr>
                                  <m:ctrlPr>
                                    <a:rPr lang="en-US" altLang="zh-CN" sz="1600" i="1" kern="1200" smtClean="0">
                                      <a:solidFill>
                                        <a:schemeClr val="tx1"/>
                                      </a:solidFill>
                                      <a:effectLst/>
                                      <a:latin typeface="Cambria Math" panose="02040503050406030204" pitchFamily="18" charset="0"/>
                                      <a:ea typeface="+mn-ea"/>
                                      <a:cs typeface="+mn-cs"/>
                                    </a:rPr>
                                  </m:ctrlPr>
                                </m:sSubPr>
                                <m:e>
                                  <m:r>
                                    <a:rPr lang="zh-CN" altLang="en-US" sz="1600" i="1" kern="1200">
                                      <a:solidFill>
                                        <a:schemeClr val="tx1"/>
                                      </a:solidFill>
                                      <a:effectLst/>
                                      <a:latin typeface="Cambria Math" panose="02040503050406030204" pitchFamily="18" charset="0"/>
                                      <a:ea typeface="+mn-ea"/>
                                      <a:cs typeface="+mn-cs"/>
                                    </a:rPr>
                                    <m:t>𝐵</m:t>
                                  </m:r>
                                </m:e>
                                <m:sub>
                                  <m:r>
                                    <a:rPr lang="en-US" altLang="zh-CN" sz="1600" i="1" kern="1200" smtClean="0">
                                      <a:solidFill>
                                        <a:schemeClr val="tx1"/>
                                      </a:solidFill>
                                      <a:effectLst/>
                                      <a:latin typeface="Cambria Math" panose="02040503050406030204" pitchFamily="18" charset="0"/>
                                      <a:ea typeface="+mn-ea"/>
                                      <a:cs typeface="+mn-cs"/>
                                    </a:rPr>
                                    <m:t>𝑖</m:t>
                                  </m:r>
                                </m:sub>
                              </m:sSub>
                            </m:oMath>
                          </a14:m>
                          <a:r>
                            <a:rPr lang="en-US" altLang="zh-CN" sz="1600" i="1" kern="1200" dirty="0">
                              <a:solidFill>
                                <a:schemeClr val="tx1"/>
                              </a:solidFill>
                              <a:effectLst/>
                              <a:latin typeface="Cambria Math" panose="02040503050406030204" pitchFamily="18" charset="0"/>
                              <a:ea typeface="+mn-ea"/>
                              <a:cs typeface="+mn-cs"/>
                            </a:rPr>
                            <a:t>,</a:t>
                          </a:r>
                          <a:r>
                            <a:rPr lang="zh-CN" altLang="en-US" sz="1600" i="1" kern="1200" dirty="0">
                              <a:solidFill>
                                <a:schemeClr val="tx1"/>
                              </a:solidFill>
                              <a:effectLst/>
                              <a:latin typeface="Cambria Math" panose="02040503050406030204" pitchFamily="18" charset="0"/>
                              <a:ea typeface="+mn-ea"/>
                              <a:cs typeface="+mn-cs"/>
                            </a:rPr>
                            <a:t> </a:t>
                          </a:r>
                          <a14:m>
                            <m:oMath xmlns:m="http://schemas.openxmlformats.org/officeDocument/2006/math">
                              <m:r>
                                <a:rPr lang="el-GR" altLang="zh-CN" sz="1600" b="0" smtClean="0">
                                  <a:solidFill>
                                    <a:schemeClr val="tx1"/>
                                  </a:solidFill>
                                  <a:latin typeface="Cambria Math" panose="02040503050406030204" pitchFamily="18" charset="0"/>
                                </a:rPr>
                                <m:t>∀</m:t>
                              </m:r>
                              <m:r>
                                <a:rPr lang="en-US" altLang="zh-CN" sz="1600" b="0" i="1">
                                  <a:solidFill>
                                    <a:schemeClr val="tx1"/>
                                  </a:solidFill>
                                  <a:latin typeface="Cambria Math" panose="02040503050406030204" pitchFamily="18" charset="0"/>
                                </a:rPr>
                                <m:t>𝑖</m:t>
                              </m:r>
                              <m:r>
                                <a:rPr lang="el-GR" altLang="zh-CN" sz="1600" b="0">
                                  <a:solidFill>
                                    <a:schemeClr val="tx1"/>
                                  </a:solidFill>
                                  <a:latin typeface="Cambria Math" panose="02040503050406030204" pitchFamily="18" charset="0"/>
                                </a:rPr>
                                <m:t>∈</m:t>
                              </m:r>
                              <m:r>
                                <a:rPr lang="en-US" altLang="zh-CN" sz="1600" b="0">
                                  <a:solidFill>
                                    <a:schemeClr val="tx1"/>
                                  </a:solidFill>
                                  <a:latin typeface="Cambria Math" panose="02040503050406030204" pitchFamily="18" charset="0"/>
                                </a:rPr>
                                <m:t>𝕀</m:t>
                              </m:r>
                            </m:oMath>
                          </a14:m>
                          <a:endParaRPr lang="zh-CN" altLang="en-US" sz="1600" i="1" kern="1200" dirty="0">
                            <a:solidFill>
                              <a:schemeClr val="tx1"/>
                            </a:solidFill>
                            <a:effectLst/>
                            <a:latin typeface="Cambria Math" panose="02040503050406030204" pitchFamily="18" charset="0"/>
                            <a:ea typeface="+mn-ea"/>
                            <a:cs typeface="+mn-cs"/>
                          </a:endParaRPr>
                        </a:p>
                      </a:txBody>
                      <a:tcPr marL="46800" marR="46800" marT="0" marB="0" anchor="ctr"/>
                    </a:tc>
                    <a:extLst>
                      <a:ext uri="{0D108BD9-81ED-4DB2-BD59-A6C34878D82A}">
                        <a16:rowId xmlns:a16="http://schemas.microsoft.com/office/drawing/2014/main" val="3773143647"/>
                      </a:ext>
                    </a:extLst>
                  </a:tr>
                  <a:tr h="496135">
                    <a:tc>
                      <a:txBody>
                        <a:bodyPr/>
                        <a:lstStyle/>
                        <a:p>
                          <a:pPr algn="r"/>
                          <a:r>
                            <a:rPr lang="en" altLang="zh-CN" sz="1600" kern="1200">
                              <a:solidFill>
                                <a:schemeClr val="tx1"/>
                              </a:solidFill>
                              <a:latin typeface="+mn-lt"/>
                              <a:ea typeface="+mn-ea"/>
                              <a:cs typeface="+mn-cs"/>
                            </a:rPr>
                            <a:t>Rebalancing trip distance:</a:t>
                          </a:r>
                          <a:endParaRPr lang="zh-CN" altLang="en-US" sz="1600" kern="1200">
                            <a:solidFill>
                              <a:schemeClr val="tx1"/>
                            </a:solidFill>
                            <a:latin typeface="+mn-lt"/>
                            <a:ea typeface="+mn-ea"/>
                            <a:cs typeface="+mn-cs"/>
                          </a:endParaRPr>
                        </a:p>
                      </a:txBody>
                      <a:tcPr marL="46800" marR="46800" marT="0" marB="0" anchor="ctr"/>
                    </a:tc>
                    <a:tc>
                      <a:txBody>
                        <a:bodyPr/>
                        <a:lstStyle/>
                        <a:p>
                          <a:pPr algn="l"/>
                          <a14:m>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𝐿</m:t>
                                  </m:r>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r>
                                <a:rPr lang="en-US" altLang="zh-CN" sz="1600" b="0" i="1">
                                  <a:solidFill>
                                    <a:schemeClr val="tx1"/>
                                  </a:solidFill>
                                  <a:latin typeface="Cambria Math" panose="02040503050406030204" pitchFamily="18" charset="0"/>
                                </a:rPr>
                                <m:t>𝛿</m:t>
                              </m:r>
                              <m:rad>
                                <m:radPr>
                                  <m:degHide m:val="on"/>
                                  <m:ctrlPr>
                                    <a:rPr lang="zh-CN" altLang="zh-CN" sz="1600" b="0" i="1">
                                      <a:solidFill>
                                        <a:schemeClr val="tx1"/>
                                      </a:solidFill>
                                      <a:latin typeface="Cambria Math" panose="02040503050406030204" pitchFamily="18" charset="0"/>
                                    </a:rPr>
                                  </m:ctrlPr>
                                </m:radPr>
                                <m:deg/>
                                <m:e>
                                  <m:f>
                                    <m:fPr>
                                      <m:ctrlPr>
                                        <a:rPr lang="zh-CN" altLang="zh-CN" sz="1600" b="0" i="1">
                                          <a:solidFill>
                                            <a:schemeClr val="tx1"/>
                                          </a:solidFill>
                                          <a:latin typeface="Cambria Math" panose="02040503050406030204" pitchFamily="18" charset="0"/>
                                        </a:rPr>
                                      </m:ctrlPr>
                                    </m:fPr>
                                    <m:num>
                                      <m:sSub>
                                        <m:sSubPr>
                                          <m:ctrlPr>
                                            <a:rPr lang="en-US" altLang="zh-CN" sz="1600" b="0" i="1" smtClean="0">
                                              <a:solidFill>
                                                <a:schemeClr val="tx1"/>
                                              </a:solidFill>
                                              <a:latin typeface="Cambria Math" panose="02040503050406030204" pitchFamily="18" charset="0"/>
                                            </a:rPr>
                                          </m:ctrlPr>
                                        </m:sSubPr>
                                        <m:e>
                                          <m:r>
                                            <a:rPr lang="en-US" altLang="zh-CN" sz="1600" b="0" i="1">
                                              <a:solidFill>
                                                <a:schemeClr val="tx1"/>
                                              </a:solidFill>
                                              <a:latin typeface="Cambria Math" panose="02040503050406030204" pitchFamily="18" charset="0"/>
                                            </a:rPr>
                                            <m:t>𝑛</m:t>
                                          </m:r>
                                        </m:e>
                                        <m:sub>
                                          <m:r>
                                            <a:rPr lang="en-US" altLang="zh-CN" sz="1600" b="0" i="1" smtClean="0">
                                              <a:solidFill>
                                                <a:schemeClr val="tx1"/>
                                              </a:solidFill>
                                              <a:latin typeface="Cambria Math" panose="02040503050406030204" pitchFamily="18" charset="0"/>
                                            </a:rPr>
                                            <m:t>𝑖</m:t>
                                          </m:r>
                                        </m:sub>
                                      </m:sSub>
                                    </m:num>
                                    <m:den>
                                      <m:acc>
                                        <m:accPr>
                                          <m:chr m:val="̃"/>
                                          <m:ctrlPr>
                                            <a:rPr lang="zh-CN" altLang="zh-CN" sz="1600" b="0" i="1">
                                              <a:solidFill>
                                                <a:schemeClr val="tx1"/>
                                              </a:solidFill>
                                              <a:latin typeface="Cambria Math" panose="02040503050406030204" pitchFamily="18" charset="0"/>
                                            </a:rPr>
                                          </m:ctrlPr>
                                        </m:accPr>
                                        <m:e>
                                          <m:sSub>
                                            <m:sSubPr>
                                              <m:ctrlPr>
                                                <a:rPr lang="en-US" altLang="zh-CN" sz="1600" b="0" i="1" smtClean="0">
                                                  <a:solidFill>
                                                    <a:schemeClr val="tx1"/>
                                                  </a:solidFill>
                                                  <a:latin typeface="Cambria Math" panose="02040503050406030204" pitchFamily="18" charset="0"/>
                                                </a:rPr>
                                              </m:ctrlPr>
                                            </m:sSubPr>
                                            <m:e>
                                              <m:r>
                                                <a:rPr lang="en-US" altLang="zh-CN" sz="1600" b="0" i="1">
                                                  <a:solidFill>
                                                    <a:schemeClr val="tx1"/>
                                                  </a:solidFill>
                                                  <a:latin typeface="Cambria Math" panose="02040503050406030204" pitchFamily="18" charset="0"/>
                                                </a:rPr>
                                                <m:t>𝑛</m:t>
                                              </m:r>
                                            </m:e>
                                            <m:sub>
                                              <m:r>
                                                <a:rPr lang="en-US" altLang="zh-CN" sz="1600" b="0" i="1" smtClean="0">
                                                  <a:solidFill>
                                                    <a:schemeClr val="tx1"/>
                                                  </a:solidFill>
                                                  <a:latin typeface="Cambria Math" panose="02040503050406030204" pitchFamily="18" charset="0"/>
                                                </a:rPr>
                                                <m:t>𝑖</m:t>
                                              </m:r>
                                            </m:sub>
                                          </m:sSub>
                                        </m:e>
                                      </m:acc>
                                    </m:den>
                                  </m:f>
                                  <m:f>
                                    <m:fPr>
                                      <m:ctrlPr>
                                        <a:rPr lang="zh-CN" altLang="zh-CN" sz="1600" b="0" i="1">
                                          <a:solidFill>
                                            <a:schemeClr val="tx1"/>
                                          </a:solidFill>
                                          <a:latin typeface="Cambria Math" panose="02040503050406030204" pitchFamily="18" charset="0"/>
                                        </a:rPr>
                                      </m:ctrlPr>
                                    </m:fPr>
                                    <m:num>
                                      <m:r>
                                        <a:rPr lang="en-US" altLang="zh-CN" sz="1600" b="0" i="1">
                                          <a:solidFill>
                                            <a:schemeClr val="tx1"/>
                                          </a:solidFill>
                                          <a:latin typeface="Cambria Math" panose="02040503050406030204" pitchFamily="18" charset="0"/>
                                        </a:rPr>
                                        <m:t>𝐴</m:t>
                                      </m:r>
                                    </m:num>
                                    <m:den>
                                      <m:r>
                                        <a:rPr lang="en-US" altLang="zh-CN" sz="1600" b="0" i="1">
                                          <a:solidFill>
                                            <a:schemeClr val="tx1"/>
                                          </a:solidFill>
                                          <a:latin typeface="Cambria Math" panose="02040503050406030204" pitchFamily="18" charset="0"/>
                                        </a:rPr>
                                        <m:t>𝛼</m:t>
                                      </m:r>
                                      <m:sSub>
                                        <m:sSubPr>
                                          <m:ctrlPr>
                                            <a:rPr lang="zh-CN" altLang="zh-CN" sz="1600" b="0" i="1">
                                              <a:solidFill>
                                                <a:schemeClr val="tx1"/>
                                              </a:solidFill>
                                              <a:latin typeface="Cambria Math" panose="02040503050406030204" pitchFamily="18" charset="0"/>
                                            </a:rPr>
                                          </m:ctrlPr>
                                        </m:sSubPr>
                                        <m:e>
                                          <m:r>
                                            <a:rPr lang="en-US" altLang="zh-CN" sz="1600" b="0" i="1">
                                              <a:solidFill>
                                                <a:schemeClr val="tx1"/>
                                              </a:solidFill>
                                              <a:latin typeface="Cambria Math" panose="02040503050406030204" pitchFamily="18" charset="0"/>
                                            </a:rPr>
                                            <m:t>𝑄</m:t>
                                          </m:r>
                                        </m:e>
                                        <m:sub>
                                          <m:r>
                                            <a:rPr lang="en-US" altLang="zh-CN" sz="1600" b="0" i="1" smtClean="0">
                                              <a:solidFill>
                                                <a:schemeClr val="tx1"/>
                                              </a:solidFill>
                                              <a:latin typeface="Cambria Math" panose="02040503050406030204" pitchFamily="18" charset="0"/>
                                            </a:rPr>
                                            <m:t>𝑖</m:t>
                                          </m:r>
                                        </m:sub>
                                      </m:sSub>
                                    </m:den>
                                  </m:f>
                                </m:e>
                              </m:rad>
                            </m:oMath>
                          </a14:m>
                          <a:r>
                            <a:rPr lang="en-US" altLang="zh-CN" sz="1600" i="1" kern="1200">
                              <a:solidFill>
                                <a:schemeClr val="tx1"/>
                              </a:solidFill>
                              <a:effectLst/>
                              <a:latin typeface="Cambria Math" panose="02040503050406030204" pitchFamily="18" charset="0"/>
                              <a:ea typeface="+mn-ea"/>
                              <a:cs typeface="+mn-cs"/>
                            </a:rPr>
                            <a:t>,</a:t>
                          </a:r>
                          <a:r>
                            <a:rPr lang="zh-CN" altLang="en-US" sz="1600" i="1" kern="1200">
                              <a:solidFill>
                                <a:schemeClr val="tx1"/>
                              </a:solidFill>
                              <a:effectLst/>
                              <a:latin typeface="Cambria Math" panose="02040503050406030204" pitchFamily="18" charset="0"/>
                              <a:ea typeface="+mn-ea"/>
                              <a:cs typeface="+mn-cs"/>
                            </a:rPr>
                            <a:t> </a:t>
                          </a:r>
                          <a14:m>
                            <m:oMath xmlns:m="http://schemas.openxmlformats.org/officeDocument/2006/math">
                              <m:r>
                                <a:rPr lang="el-GR" altLang="zh-CN" sz="1600" b="0" smtClean="0">
                                  <a:solidFill>
                                    <a:schemeClr val="tx1"/>
                                  </a:solidFill>
                                  <a:latin typeface="Cambria Math" panose="02040503050406030204" pitchFamily="18" charset="0"/>
                                </a:rPr>
                                <m:t>∀</m:t>
                              </m:r>
                              <m:r>
                                <a:rPr lang="en-US" altLang="zh-CN" sz="1600" b="0" i="1">
                                  <a:solidFill>
                                    <a:schemeClr val="tx1"/>
                                  </a:solidFill>
                                  <a:latin typeface="Cambria Math" panose="02040503050406030204" pitchFamily="18" charset="0"/>
                                </a:rPr>
                                <m:t>𝑖</m:t>
                              </m:r>
                              <m:r>
                                <a:rPr lang="el-GR" altLang="zh-CN" sz="1600" b="0">
                                  <a:solidFill>
                                    <a:schemeClr val="tx1"/>
                                  </a:solidFill>
                                  <a:latin typeface="Cambria Math" panose="02040503050406030204" pitchFamily="18" charset="0"/>
                                </a:rPr>
                                <m:t>∈</m:t>
                              </m:r>
                              <m:r>
                                <a:rPr lang="en-US" altLang="zh-CN" sz="1600" b="0">
                                  <a:solidFill>
                                    <a:schemeClr val="tx1"/>
                                  </a:solidFill>
                                  <a:latin typeface="Cambria Math" panose="02040503050406030204" pitchFamily="18" charset="0"/>
                                </a:rPr>
                                <m:t>𝕀</m:t>
                              </m:r>
                            </m:oMath>
                          </a14:m>
                          <a:endParaRPr lang="zh-CN" altLang="en-US" sz="1600" i="1" kern="1200">
                            <a:solidFill>
                              <a:schemeClr val="tx1"/>
                            </a:solidFill>
                            <a:effectLst/>
                            <a:latin typeface="Cambria Math" panose="02040503050406030204" pitchFamily="18" charset="0"/>
                            <a:ea typeface="+mn-ea"/>
                            <a:cs typeface="+mn-cs"/>
                          </a:endParaRPr>
                        </a:p>
                      </a:txBody>
                      <a:tcPr marL="46800" marR="46800" marT="0" marB="0" anchor="ctr"/>
                    </a:tc>
                    <a:extLst>
                      <a:ext uri="{0D108BD9-81ED-4DB2-BD59-A6C34878D82A}">
                        <a16:rowId xmlns:a16="http://schemas.microsoft.com/office/drawing/2014/main" val="3258644488"/>
                      </a:ext>
                    </a:extLst>
                  </a:tr>
                  <a:tr h="438175">
                    <a:tc>
                      <a:txBody>
                        <a:bodyPr/>
                        <a:lstStyle/>
                        <a:p>
                          <a:pPr algn="r"/>
                          <a:r>
                            <a:rPr lang="en-US" altLang="zh-CN" sz="1600" kern="1200">
                              <a:solidFill>
                                <a:schemeClr val="tx1"/>
                              </a:solidFill>
                              <a:latin typeface="+mn-lt"/>
                              <a:ea typeface="+mn-ea"/>
                              <a:cs typeface="+mn-cs"/>
                            </a:rPr>
                            <a:t>Constraint on #idle bikes </a:t>
                          </a:r>
                        </a:p>
                      </a:txBody>
                      <a:tcPr marL="46800" marR="46800" marT="0" marB="0"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kern="1200" smtClean="0">
                                  <a:solidFill>
                                    <a:schemeClr val="tx1"/>
                                  </a:solidFill>
                                  <a:latin typeface="Cambria Math" panose="02040503050406030204" pitchFamily="18" charset="0"/>
                                  <a:ea typeface="+mn-ea"/>
                                  <a:cs typeface="+mn-cs"/>
                                </a:rPr>
                                <m:t>0≤</m:t>
                              </m:r>
                              <m:sSub>
                                <m:sSubPr>
                                  <m:ctrlPr>
                                    <a:rPr lang="en-US" altLang="zh-CN" sz="1600" b="0" i="1" kern="1200" smtClean="0">
                                      <a:solidFill>
                                        <a:schemeClr val="tx1"/>
                                      </a:solidFill>
                                      <a:latin typeface="Cambria Math" panose="02040503050406030204" pitchFamily="18" charset="0"/>
                                      <a:ea typeface="+mn-ea"/>
                                      <a:cs typeface="+mn-cs"/>
                                    </a:rPr>
                                  </m:ctrlPr>
                                </m:sSubPr>
                                <m:e>
                                  <m:r>
                                    <a:rPr lang="zh-CN" altLang="en-US" sz="1600" b="0" i="1" kern="1200" smtClean="0">
                                      <a:solidFill>
                                        <a:schemeClr val="tx1"/>
                                      </a:solidFill>
                                      <a:latin typeface="Cambria Math" panose="02040503050406030204" pitchFamily="18" charset="0"/>
                                      <a:ea typeface="+mn-ea"/>
                                      <a:cs typeface="+mn-cs"/>
                                    </a:rPr>
                                    <m:t>𝑛</m:t>
                                  </m:r>
                                </m:e>
                                <m:sub>
                                  <m:r>
                                    <a:rPr lang="en-US" altLang="zh-CN" sz="1600" b="0" i="1" kern="1200" smtClean="0">
                                      <a:solidFill>
                                        <a:schemeClr val="tx1"/>
                                      </a:solidFill>
                                      <a:latin typeface="Cambria Math" panose="02040503050406030204" pitchFamily="18" charset="0"/>
                                      <a:ea typeface="+mn-ea"/>
                                      <a:cs typeface="+mn-cs"/>
                                    </a:rPr>
                                    <m:t>𝑖</m:t>
                                  </m:r>
                                </m:sub>
                              </m:sSub>
                              <m:r>
                                <a:rPr lang="en-US" altLang="zh-CN" sz="1600" b="0" i="1" kern="1200" smtClean="0">
                                  <a:solidFill>
                                    <a:schemeClr val="tx1"/>
                                  </a:solidFill>
                                  <a:latin typeface="Cambria Math" panose="02040503050406030204" pitchFamily="18" charset="0"/>
                                  <a:ea typeface="+mn-ea"/>
                                  <a:cs typeface="+mn-cs"/>
                                </a:rPr>
                                <m:t>≤</m:t>
                              </m:r>
                              <m:sSub>
                                <m:sSubPr>
                                  <m:ctrlPr>
                                    <a:rPr lang="en-US" altLang="zh-CN" sz="1600" b="0" i="1" kern="1200" smtClean="0">
                                      <a:solidFill>
                                        <a:schemeClr val="tx1"/>
                                      </a:solidFill>
                                      <a:latin typeface="Cambria Math" panose="02040503050406030204" pitchFamily="18" charset="0"/>
                                      <a:ea typeface="+mn-ea"/>
                                      <a:cs typeface="+mn-cs"/>
                                    </a:rPr>
                                  </m:ctrlPr>
                                </m:sSubPr>
                                <m:e>
                                  <m:r>
                                    <a:rPr lang="zh-CN" altLang="en-US" sz="1600" b="0" i="1" kern="1200">
                                      <a:solidFill>
                                        <a:schemeClr val="tx1"/>
                                      </a:solidFill>
                                      <a:latin typeface="Cambria Math" panose="02040503050406030204" pitchFamily="18" charset="0"/>
                                      <a:ea typeface="+mn-ea"/>
                                      <a:cs typeface="+mn-cs"/>
                                    </a:rPr>
                                    <m:t>𝐵</m:t>
                                  </m:r>
                                </m:e>
                                <m:sub>
                                  <m:r>
                                    <a:rPr lang="en-US" altLang="zh-CN" sz="1600" b="0" i="1" kern="1200" smtClean="0">
                                      <a:solidFill>
                                        <a:schemeClr val="tx1"/>
                                      </a:solidFill>
                                      <a:latin typeface="Cambria Math" panose="02040503050406030204" pitchFamily="18" charset="0"/>
                                      <a:ea typeface="+mn-ea"/>
                                      <a:cs typeface="+mn-cs"/>
                                    </a:rPr>
                                    <m:t>𝑖</m:t>
                                  </m:r>
                                </m:sub>
                              </m:sSub>
                            </m:oMath>
                          </a14:m>
                          <a:r>
                            <a:rPr lang="en-US" altLang="zh-CN" sz="1600" b="0" i="1" kern="1200" dirty="0">
                              <a:solidFill>
                                <a:schemeClr val="tx1"/>
                              </a:solidFill>
                              <a:latin typeface="Cambria Math" panose="02040503050406030204" pitchFamily="18" charset="0"/>
                              <a:ea typeface="+mn-ea"/>
                              <a:cs typeface="+mn-cs"/>
                            </a:rPr>
                            <a:t>,</a:t>
                          </a:r>
                          <a:r>
                            <a:rPr lang="zh-CN" altLang="en-US" sz="1600" b="0" i="1" kern="1200" dirty="0">
                              <a:solidFill>
                                <a:schemeClr val="tx1"/>
                              </a:solidFill>
                              <a:latin typeface="Cambria Math" panose="02040503050406030204" pitchFamily="18" charset="0"/>
                              <a:ea typeface="+mn-ea"/>
                              <a:cs typeface="+mn-cs"/>
                            </a:rPr>
                            <a:t> </a:t>
                          </a:r>
                          <a14:m>
                            <m:oMath xmlns:m="http://schemas.openxmlformats.org/officeDocument/2006/math">
                              <m:r>
                                <a:rPr lang="el-GR" altLang="zh-CN" sz="1600" b="0" i="1" kern="1200" smtClean="0">
                                  <a:solidFill>
                                    <a:schemeClr val="tx1"/>
                                  </a:solidFill>
                                  <a:latin typeface="Cambria Math" panose="02040503050406030204" pitchFamily="18" charset="0"/>
                                  <a:ea typeface="+mn-ea"/>
                                  <a:cs typeface="+mn-cs"/>
                                </a:rPr>
                                <m:t>∀</m:t>
                              </m:r>
                              <m:r>
                                <a:rPr lang="en-US" altLang="zh-CN" sz="1600" b="0" i="1" kern="1200">
                                  <a:solidFill>
                                    <a:schemeClr val="tx1"/>
                                  </a:solidFill>
                                  <a:latin typeface="Cambria Math" panose="02040503050406030204" pitchFamily="18" charset="0"/>
                                  <a:ea typeface="+mn-ea"/>
                                  <a:cs typeface="+mn-cs"/>
                                </a:rPr>
                                <m:t>𝑖</m:t>
                              </m:r>
                              <m:r>
                                <a:rPr lang="el-GR" altLang="zh-CN" sz="1600" b="0" i="1" kern="1200">
                                  <a:solidFill>
                                    <a:schemeClr val="tx1"/>
                                  </a:solidFill>
                                  <a:latin typeface="Cambria Math" panose="02040503050406030204" pitchFamily="18" charset="0"/>
                                  <a:ea typeface="+mn-ea"/>
                                  <a:cs typeface="+mn-cs"/>
                                </a:rPr>
                                <m:t>∈</m:t>
                              </m:r>
                              <m:r>
                                <a:rPr lang="en-US" altLang="zh-CN" sz="1600" b="0" i="1" kern="1200">
                                  <a:solidFill>
                                    <a:schemeClr val="tx1"/>
                                  </a:solidFill>
                                  <a:latin typeface="Cambria Math" panose="02040503050406030204" pitchFamily="18" charset="0"/>
                                  <a:ea typeface="+mn-ea"/>
                                  <a:cs typeface="+mn-cs"/>
                                </a:rPr>
                                <m:t>𝕀</m:t>
                              </m:r>
                            </m:oMath>
                          </a14:m>
                          <a:endParaRPr lang="zh-CN" altLang="en-US" sz="1600" b="0" i="1" kern="1200" dirty="0">
                            <a:solidFill>
                              <a:schemeClr val="tx1"/>
                            </a:solidFill>
                            <a:latin typeface="Cambria Math" panose="02040503050406030204" pitchFamily="18" charset="0"/>
                            <a:ea typeface="+mn-ea"/>
                            <a:cs typeface="+mn-cs"/>
                          </a:endParaRPr>
                        </a:p>
                      </a:txBody>
                      <a:tcPr marL="46800" marR="46800" marT="0" marB="0" anchor="ctr"/>
                    </a:tc>
                    <a:extLst>
                      <a:ext uri="{0D108BD9-81ED-4DB2-BD59-A6C34878D82A}">
                        <a16:rowId xmlns:a16="http://schemas.microsoft.com/office/drawing/2014/main" val="1387357615"/>
                      </a:ext>
                    </a:extLst>
                  </a:tr>
                </a:tbl>
              </a:graphicData>
            </a:graphic>
          </p:graphicFrame>
        </mc:Choice>
        <mc:Fallback xmlns="">
          <p:graphicFrame>
            <p:nvGraphicFramePr>
              <p:cNvPr id="18" name="表格 6">
                <a:extLst>
                  <a:ext uri="{FF2B5EF4-FFF2-40B4-BE49-F238E27FC236}">
                    <a16:creationId xmlns:a16="http://schemas.microsoft.com/office/drawing/2014/main" id="{DC650F9D-0B2C-716B-E678-709D1505B16F}"/>
                  </a:ext>
                </a:extLst>
              </p:cNvPr>
              <p:cNvGraphicFramePr>
                <a:graphicFrameLocks/>
              </p:cNvGraphicFramePr>
              <p:nvPr>
                <p:extLst>
                  <p:ext uri="{D42A27DB-BD31-4B8C-83A1-F6EECF244321}">
                    <p14:modId xmlns:p14="http://schemas.microsoft.com/office/powerpoint/2010/main" val="631153557"/>
                  </p:ext>
                </p:extLst>
              </p:nvPr>
            </p:nvGraphicFramePr>
            <p:xfrm>
              <a:off x="497488" y="1224384"/>
              <a:ext cx="6696000" cy="4601709"/>
            </p:xfrm>
            <a:graphic>
              <a:graphicData uri="http://schemas.openxmlformats.org/drawingml/2006/table">
                <a:tbl>
                  <a:tblPr bandRow="1">
                    <a:tableStyleId>{2D5ABB26-0587-4C30-8999-92F81FD0307C}</a:tableStyleId>
                  </a:tblPr>
                  <a:tblGrid>
                    <a:gridCol w="2880000">
                      <a:extLst>
                        <a:ext uri="{9D8B030D-6E8A-4147-A177-3AD203B41FA5}">
                          <a16:colId xmlns:a16="http://schemas.microsoft.com/office/drawing/2014/main" val="3917738116"/>
                        </a:ext>
                      </a:extLst>
                    </a:gridCol>
                    <a:gridCol w="3816000">
                      <a:extLst>
                        <a:ext uri="{9D8B030D-6E8A-4147-A177-3AD203B41FA5}">
                          <a16:colId xmlns:a16="http://schemas.microsoft.com/office/drawing/2014/main" val="2930082843"/>
                        </a:ext>
                      </a:extLst>
                    </a:gridCol>
                  </a:tblGrid>
                  <a:tr h="35718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 altLang="zh-CN" sz="1600">
                              <a:solidFill>
                                <a:schemeClr val="tx1"/>
                              </a:solidFill>
                            </a:rPr>
                            <a:t>Upper bound of bike trip length: </a:t>
                          </a:r>
                          <a:endParaRPr lang="zh-CN" altLang="en-US" sz="1600">
                            <a:solidFill>
                              <a:schemeClr val="tx1"/>
                            </a:solidFill>
                          </a:endParaRPr>
                        </a:p>
                      </a:txBody>
                      <a:tcPr marL="46800" marR="46800" marT="0" marB="0" anchor="ctr"/>
                    </a:tc>
                    <a:tc>
                      <a:txBody>
                        <a:bodyPr/>
                        <a:lstStyle/>
                        <a:p>
                          <a:endParaRPr lang="zh-CN"/>
                        </a:p>
                      </a:txBody>
                      <a:tcPr marL="46800" marR="46800" marT="0" marB="0" anchor="ctr">
                        <a:blipFill>
                          <a:blip r:embed="rId3"/>
                          <a:stretch>
                            <a:fillRect l="-75748" b="-1207143"/>
                          </a:stretch>
                        </a:blipFill>
                      </a:tcPr>
                    </a:tc>
                    <a:extLst>
                      <a:ext uri="{0D108BD9-81ED-4DB2-BD59-A6C34878D82A}">
                        <a16:rowId xmlns:a16="http://schemas.microsoft.com/office/drawing/2014/main" val="1020290011"/>
                      </a:ext>
                    </a:extLst>
                  </a:tr>
                  <a:tr h="357188">
                    <a:tc>
                      <a:txBody>
                        <a:bodyPr/>
                        <a:lstStyle/>
                        <a:p>
                          <a:pPr algn="r"/>
                          <a:r>
                            <a:rPr lang="en" altLang="zh-CN" sz="1600" kern="1200">
                              <a:solidFill>
                                <a:schemeClr val="tx1"/>
                              </a:solidFill>
                              <a:latin typeface="+mn-lt"/>
                              <a:ea typeface="+mn-ea"/>
                              <a:cs typeface="+mn-cs"/>
                            </a:rPr>
                            <a:t>Lower bound of bike trip length:</a:t>
                          </a:r>
                          <a:endParaRPr lang="zh-CN" altLang="en-US" sz="1600" kern="1200">
                            <a:solidFill>
                              <a:schemeClr val="tx1"/>
                            </a:solidFill>
                            <a:latin typeface="+mn-lt"/>
                            <a:ea typeface="+mn-ea"/>
                            <a:cs typeface="+mn-cs"/>
                          </a:endParaRPr>
                        </a:p>
                      </a:txBody>
                      <a:tcPr marL="46800" marR="46800" marT="0" marB="0" anchor="ctr"/>
                    </a:tc>
                    <a:tc>
                      <a:txBody>
                        <a:bodyPr/>
                        <a:lstStyle/>
                        <a:p>
                          <a:endParaRPr lang="zh-CN"/>
                        </a:p>
                      </a:txBody>
                      <a:tcPr marL="46800" marR="46800" marT="0" marB="0" anchor="ctr">
                        <a:blipFill>
                          <a:blip r:embed="rId3"/>
                          <a:stretch>
                            <a:fillRect l="-75748" t="-100000" b="-1107143"/>
                          </a:stretch>
                        </a:blipFill>
                      </a:tcPr>
                    </a:tc>
                    <a:extLst>
                      <a:ext uri="{0D108BD9-81ED-4DB2-BD59-A6C34878D82A}">
                        <a16:rowId xmlns:a16="http://schemas.microsoft.com/office/drawing/2014/main" val="1660903345"/>
                      </a:ext>
                    </a:extLst>
                  </a:tr>
                  <a:tr h="527495">
                    <a:tc>
                      <a:txBody>
                        <a:bodyPr/>
                        <a:lstStyle/>
                        <a:p>
                          <a:pPr algn="r"/>
                          <a:r>
                            <a:rPr lang="en-US" altLang="zh-CN" sz="1600" kern="1200">
                              <a:solidFill>
                                <a:schemeClr val="tx1"/>
                              </a:solidFill>
                              <a:latin typeface="+mn-lt"/>
                              <a:ea typeface="+mn-ea"/>
                              <a:cs typeface="+mn-cs"/>
                            </a:rPr>
                            <a:t>Average trip fare:</a:t>
                          </a:r>
                        </a:p>
                      </a:txBody>
                      <a:tcPr marL="46800" marR="46800" marT="0" marB="0" anchor="ctr"/>
                    </a:tc>
                    <a:tc>
                      <a:txBody>
                        <a:bodyPr/>
                        <a:lstStyle/>
                        <a:p>
                          <a:endParaRPr lang="zh-CN"/>
                        </a:p>
                      </a:txBody>
                      <a:tcPr marL="46800" marR="46800" marT="0" marB="0" anchor="ctr">
                        <a:blipFill>
                          <a:blip r:embed="rId3"/>
                          <a:stretch>
                            <a:fillRect l="-75748" t="-133333" b="-638095"/>
                          </a:stretch>
                        </a:blipFill>
                      </a:tcPr>
                    </a:tc>
                    <a:extLst>
                      <a:ext uri="{0D108BD9-81ED-4DB2-BD59-A6C34878D82A}">
                        <a16:rowId xmlns:a16="http://schemas.microsoft.com/office/drawing/2014/main" val="1639878410"/>
                      </a:ext>
                    </a:extLst>
                  </a:tr>
                  <a:tr h="496253">
                    <a:tc>
                      <a:txBody>
                        <a:bodyPr/>
                        <a:lstStyle/>
                        <a:p>
                          <a:pPr algn="r"/>
                          <a:r>
                            <a:rPr lang="en" altLang="zh-CN" sz="1600" kern="1200">
                              <a:solidFill>
                                <a:schemeClr val="tx1"/>
                              </a:solidFill>
                              <a:latin typeface="+mn-lt"/>
                              <a:ea typeface="+mn-ea"/>
                              <a:cs typeface="+mn-cs"/>
                            </a:rPr>
                            <a:t>Access time:</a:t>
                          </a:r>
                          <a:endParaRPr lang="zh-CN" altLang="en-US" sz="1600" kern="1200">
                            <a:solidFill>
                              <a:schemeClr val="tx1"/>
                            </a:solidFill>
                            <a:latin typeface="+mn-lt"/>
                            <a:ea typeface="+mn-ea"/>
                            <a:cs typeface="+mn-cs"/>
                          </a:endParaRPr>
                        </a:p>
                      </a:txBody>
                      <a:tcPr marL="46800" marR="46800" marT="0" marB="0" anchor="ctr"/>
                    </a:tc>
                    <a:tc>
                      <a:txBody>
                        <a:bodyPr/>
                        <a:lstStyle/>
                        <a:p>
                          <a:endParaRPr lang="zh-CN"/>
                        </a:p>
                      </a:txBody>
                      <a:tcPr marL="46800" marR="46800" marT="0" marB="0" anchor="ctr">
                        <a:blipFill>
                          <a:blip r:embed="rId3"/>
                          <a:stretch>
                            <a:fillRect l="-75748" t="-251282" b="-587179"/>
                          </a:stretch>
                        </a:blipFill>
                      </a:tcPr>
                    </a:tc>
                    <a:extLst>
                      <a:ext uri="{0D108BD9-81ED-4DB2-BD59-A6C34878D82A}">
                        <a16:rowId xmlns:a16="http://schemas.microsoft.com/office/drawing/2014/main" val="943527871"/>
                      </a:ext>
                    </a:extLst>
                  </a:tr>
                  <a:tr h="547878">
                    <a:tc>
                      <a:txBody>
                        <a:bodyPr/>
                        <a:lstStyle/>
                        <a:p>
                          <a:pPr algn="r"/>
                          <a:r>
                            <a:rPr lang="en" altLang="zh-CN" sz="1600" kern="1200">
                              <a:solidFill>
                                <a:schemeClr val="tx1"/>
                              </a:solidFill>
                              <a:latin typeface="+mn-lt"/>
                              <a:ea typeface="+mn-ea"/>
                              <a:cs typeface="+mn-cs"/>
                            </a:rPr>
                            <a:t>Unique location function:</a:t>
                          </a:r>
                          <a:endParaRPr lang="zh-CN" altLang="en-US" sz="1600" kern="1200">
                            <a:solidFill>
                              <a:schemeClr val="tx1"/>
                            </a:solidFill>
                            <a:latin typeface="+mn-lt"/>
                            <a:ea typeface="+mn-ea"/>
                            <a:cs typeface="+mn-cs"/>
                          </a:endParaRPr>
                        </a:p>
                      </a:txBody>
                      <a:tcPr marL="46800" marR="46800" marT="0" marB="0" anchor="ctr"/>
                    </a:tc>
                    <a:tc>
                      <a:txBody>
                        <a:bodyPr/>
                        <a:lstStyle/>
                        <a:p>
                          <a:endParaRPr lang="zh-CN"/>
                        </a:p>
                      </a:txBody>
                      <a:tcPr marL="46800" marR="46800" marT="0" marB="0" anchor="ctr">
                        <a:blipFill>
                          <a:blip r:embed="rId3"/>
                          <a:stretch>
                            <a:fillRect l="-75748" t="-318605" b="-432558"/>
                          </a:stretch>
                        </a:blipFill>
                      </a:tcPr>
                    </a:tc>
                    <a:extLst>
                      <a:ext uri="{0D108BD9-81ED-4DB2-BD59-A6C34878D82A}">
                        <a16:rowId xmlns:a16="http://schemas.microsoft.com/office/drawing/2014/main" val="3102691314"/>
                      </a:ext>
                    </a:extLst>
                  </a:tr>
                  <a:tr h="352705">
                    <a:tc>
                      <a:txBody>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altLang="zh-CN" sz="1600" kern="1200">
                              <a:solidFill>
                                <a:schemeClr val="tx1"/>
                              </a:solidFill>
                              <a:latin typeface="+mn-lt"/>
                              <a:ea typeface="+mn-ea"/>
                              <a:cs typeface="+mn-cs"/>
                            </a:rPr>
                            <a:t>Total demand for biking</a:t>
                          </a:r>
                          <a:r>
                            <a:rPr lang="en" altLang="zh-CN" sz="1600" kern="1200">
                              <a:solidFill>
                                <a:schemeClr val="tx1"/>
                              </a:solidFill>
                              <a:latin typeface="+mn-lt"/>
                              <a:ea typeface="+mn-ea"/>
                              <a:cs typeface="+mn-cs"/>
                            </a:rPr>
                            <a:t>:</a:t>
                          </a:r>
                          <a:endParaRPr lang="zh-CN" altLang="en-US" sz="1600" kern="1200">
                            <a:solidFill>
                              <a:schemeClr val="tx1"/>
                            </a:solidFill>
                            <a:latin typeface="+mn-lt"/>
                            <a:ea typeface="+mn-ea"/>
                            <a:cs typeface="+mn-cs"/>
                          </a:endParaRPr>
                        </a:p>
                      </a:txBody>
                      <a:tcPr marL="46800" marR="46800" marT="0" marB="0" anchor="ctr"/>
                    </a:tc>
                    <a:tc>
                      <a:txBody>
                        <a:bodyPr/>
                        <a:lstStyle/>
                        <a:p>
                          <a:endParaRPr lang="zh-CN"/>
                        </a:p>
                      </a:txBody>
                      <a:tcPr marL="46800" marR="46800" marT="0" marB="0" anchor="ctr">
                        <a:blipFill>
                          <a:blip r:embed="rId3"/>
                          <a:stretch>
                            <a:fillRect l="-75748" t="-642857" b="-564286"/>
                          </a:stretch>
                        </a:blipFill>
                      </a:tcPr>
                    </a:tc>
                    <a:extLst>
                      <a:ext uri="{0D108BD9-81ED-4DB2-BD59-A6C34878D82A}">
                        <a16:rowId xmlns:a16="http://schemas.microsoft.com/office/drawing/2014/main" val="1181840693"/>
                      </a:ext>
                    </a:extLst>
                  </a:tr>
                  <a:tr h="619316">
                    <a:tc>
                      <a:txBody>
                        <a:bodyPr/>
                        <a:lstStyle/>
                        <a:p>
                          <a:pPr marL="0" marR="0" indent="0" algn="r" defTabSz="121917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latin typeface="+mn-lt"/>
                              <a:ea typeface="+mn-ea"/>
                              <a:cs typeface="+mn-cs"/>
                            </a:rPr>
                            <a:t>Market</a:t>
                          </a:r>
                          <a:r>
                            <a:rPr lang="zh-CN" altLang="en-US" sz="1600" kern="1200" dirty="0">
                              <a:solidFill>
                                <a:schemeClr val="tx1"/>
                              </a:solidFill>
                              <a:latin typeface="+mn-lt"/>
                              <a:ea typeface="+mn-ea"/>
                              <a:cs typeface="+mn-cs"/>
                            </a:rPr>
                            <a:t> </a:t>
                          </a:r>
                          <a:r>
                            <a:rPr lang="en-US" altLang="zh-CN" sz="1600" kern="1200" dirty="0">
                              <a:solidFill>
                                <a:schemeClr val="tx1"/>
                              </a:solidFill>
                              <a:latin typeface="+mn-lt"/>
                              <a:ea typeface="+mn-ea"/>
                              <a:cs typeface="+mn-cs"/>
                            </a:rPr>
                            <a:t>share</a:t>
                          </a:r>
                          <a:r>
                            <a:rPr lang="en" altLang="zh-CN" sz="1600" kern="1200" dirty="0">
                              <a:solidFill>
                                <a:schemeClr val="tx1"/>
                              </a:solidFill>
                              <a:latin typeface="+mn-lt"/>
                              <a:ea typeface="+mn-ea"/>
                              <a:cs typeface="+mn-cs"/>
                            </a:rPr>
                            <a:t>:</a:t>
                          </a:r>
                          <a:endParaRPr lang="zh-CN" altLang="en-US" sz="1600" kern="1200" dirty="0">
                            <a:solidFill>
                              <a:schemeClr val="tx1"/>
                            </a:solidFill>
                            <a:latin typeface="+mn-lt"/>
                            <a:ea typeface="+mn-ea"/>
                            <a:cs typeface="+mn-cs"/>
                          </a:endParaRPr>
                        </a:p>
                      </a:txBody>
                      <a:tcPr marL="46800" marR="46800" marT="0" marB="0" anchor="ctr"/>
                    </a:tc>
                    <a:tc>
                      <a:txBody>
                        <a:bodyPr/>
                        <a:lstStyle/>
                        <a:p>
                          <a:endParaRPr lang="zh-CN"/>
                        </a:p>
                      </a:txBody>
                      <a:tcPr marL="46800" marR="46800" marT="0" marB="0" anchor="ctr">
                        <a:blipFill>
                          <a:blip r:embed="rId3"/>
                          <a:stretch>
                            <a:fillRect l="-75748" t="-424490" b="-222449"/>
                          </a:stretch>
                        </a:blipFill>
                      </a:tcPr>
                    </a:tc>
                    <a:extLst>
                      <a:ext uri="{0D108BD9-81ED-4DB2-BD59-A6C34878D82A}">
                        <a16:rowId xmlns:a16="http://schemas.microsoft.com/office/drawing/2014/main" val="2923038769"/>
                      </a:ext>
                    </a:extLst>
                  </a:tr>
                  <a:tr h="409258">
                    <a:tc>
                      <a:txBody>
                        <a:bodyPr/>
                        <a:lstStyle/>
                        <a:p>
                          <a:pPr algn="r"/>
                          <a:r>
                            <a:rPr lang="en" altLang="zh-CN" sz="1600" kern="1200">
                              <a:solidFill>
                                <a:schemeClr val="tx1"/>
                              </a:solidFill>
                              <a:latin typeface="+mn-lt"/>
                              <a:ea typeface="+mn-ea"/>
                              <a:cs typeface="+mn-cs"/>
                            </a:rPr>
                            <a:t>Conservation of bike time:</a:t>
                          </a:r>
                          <a:endParaRPr lang="zh-CN" altLang="en-US" sz="1600" kern="1200">
                            <a:solidFill>
                              <a:schemeClr val="tx1"/>
                            </a:solidFill>
                            <a:latin typeface="+mn-lt"/>
                            <a:ea typeface="+mn-ea"/>
                            <a:cs typeface="+mn-cs"/>
                          </a:endParaRPr>
                        </a:p>
                      </a:txBody>
                      <a:tcPr marL="46800" marR="46800" marT="0" marB="0" anchor="ctr"/>
                    </a:tc>
                    <a:tc>
                      <a:txBody>
                        <a:bodyPr/>
                        <a:lstStyle/>
                        <a:p>
                          <a:endParaRPr lang="zh-CN"/>
                        </a:p>
                      </a:txBody>
                      <a:tcPr marL="46800" marR="46800" marT="0" marB="0" anchor="ctr">
                        <a:blipFill>
                          <a:blip r:embed="rId3"/>
                          <a:stretch>
                            <a:fillRect l="-75748" t="-803125" b="-240625"/>
                          </a:stretch>
                        </a:blipFill>
                      </a:tcPr>
                    </a:tc>
                    <a:extLst>
                      <a:ext uri="{0D108BD9-81ED-4DB2-BD59-A6C34878D82A}">
                        <a16:rowId xmlns:a16="http://schemas.microsoft.com/office/drawing/2014/main" val="3773143647"/>
                      </a:ext>
                    </a:extLst>
                  </a:tr>
                  <a:tr h="496253">
                    <a:tc>
                      <a:txBody>
                        <a:bodyPr/>
                        <a:lstStyle/>
                        <a:p>
                          <a:pPr algn="r"/>
                          <a:r>
                            <a:rPr lang="en" altLang="zh-CN" sz="1600" kern="1200">
                              <a:solidFill>
                                <a:schemeClr val="tx1"/>
                              </a:solidFill>
                              <a:latin typeface="+mn-lt"/>
                              <a:ea typeface="+mn-ea"/>
                              <a:cs typeface="+mn-cs"/>
                            </a:rPr>
                            <a:t>Rebalancing trip distance:</a:t>
                          </a:r>
                          <a:endParaRPr lang="zh-CN" altLang="en-US" sz="1600" kern="1200">
                            <a:solidFill>
                              <a:schemeClr val="tx1"/>
                            </a:solidFill>
                            <a:latin typeface="+mn-lt"/>
                            <a:ea typeface="+mn-ea"/>
                            <a:cs typeface="+mn-cs"/>
                          </a:endParaRPr>
                        </a:p>
                      </a:txBody>
                      <a:tcPr marL="46800" marR="46800" marT="0" marB="0" anchor="ctr"/>
                    </a:tc>
                    <a:tc>
                      <a:txBody>
                        <a:bodyPr/>
                        <a:lstStyle/>
                        <a:p>
                          <a:endParaRPr lang="zh-CN"/>
                        </a:p>
                      </a:txBody>
                      <a:tcPr marL="46800" marR="46800" marT="0" marB="0" anchor="ctr">
                        <a:blipFill>
                          <a:blip r:embed="rId3"/>
                          <a:stretch>
                            <a:fillRect l="-75748" t="-741026" b="-97436"/>
                          </a:stretch>
                        </a:blipFill>
                      </a:tcPr>
                    </a:tc>
                    <a:extLst>
                      <a:ext uri="{0D108BD9-81ED-4DB2-BD59-A6C34878D82A}">
                        <a16:rowId xmlns:a16="http://schemas.microsoft.com/office/drawing/2014/main" val="3258644488"/>
                      </a:ext>
                    </a:extLst>
                  </a:tr>
                  <a:tr h="438175">
                    <a:tc>
                      <a:txBody>
                        <a:bodyPr/>
                        <a:lstStyle/>
                        <a:p>
                          <a:pPr algn="r"/>
                          <a:r>
                            <a:rPr lang="en-US" altLang="zh-CN" sz="1600" kern="1200">
                              <a:solidFill>
                                <a:schemeClr val="tx1"/>
                              </a:solidFill>
                              <a:latin typeface="+mn-lt"/>
                              <a:ea typeface="+mn-ea"/>
                              <a:cs typeface="+mn-cs"/>
                            </a:rPr>
                            <a:t>Constraint on #idle bikes </a:t>
                          </a:r>
                        </a:p>
                      </a:txBody>
                      <a:tcPr marL="46800" marR="46800" marT="0" marB="0" anchor="ctr"/>
                    </a:tc>
                    <a:tc>
                      <a:txBody>
                        <a:bodyPr/>
                        <a:lstStyle/>
                        <a:p>
                          <a:endParaRPr lang="zh-CN"/>
                        </a:p>
                      </a:txBody>
                      <a:tcPr marL="46800" marR="46800" marT="0" marB="0" anchor="ctr">
                        <a:blipFill>
                          <a:blip r:embed="rId3"/>
                          <a:stretch>
                            <a:fillRect l="-75748" t="-937143" b="-8571"/>
                          </a:stretch>
                        </a:blipFill>
                      </a:tcPr>
                    </a:tc>
                    <a:extLst>
                      <a:ext uri="{0D108BD9-81ED-4DB2-BD59-A6C34878D82A}">
                        <a16:rowId xmlns:a16="http://schemas.microsoft.com/office/drawing/2014/main" val="1387357615"/>
                      </a:ext>
                    </a:extLst>
                  </a:tr>
                </a:tbl>
              </a:graphicData>
            </a:graphic>
          </p:graphicFrame>
        </mc:Fallback>
      </mc:AlternateContent>
      <mc:AlternateContent xmlns:mc="http://schemas.openxmlformats.org/markup-compatibility/2006" xmlns:a14="http://schemas.microsoft.com/office/drawing/2010/main">
        <mc:Choice Requires="a14">
          <p:sp>
            <p:nvSpPr>
              <p:cNvPr id="6" name="内容占位符 14">
                <a:extLst>
                  <a:ext uri="{FF2B5EF4-FFF2-40B4-BE49-F238E27FC236}">
                    <a16:creationId xmlns:a16="http://schemas.microsoft.com/office/drawing/2014/main" id="{523E7238-147F-59DB-7B58-AB54689D03B0}"/>
                  </a:ext>
                </a:extLst>
              </p:cNvPr>
              <p:cNvSpPr txBox="1">
                <a:spLocks/>
              </p:cNvSpPr>
              <p:nvPr/>
            </p:nvSpPr>
            <p:spPr>
              <a:xfrm>
                <a:off x="7014633" y="668323"/>
                <a:ext cx="5083907" cy="1836444"/>
              </a:xfrm>
              <a:noFill/>
              <a:ln w="19050">
                <a:solidFill>
                  <a:schemeClr val="accent1"/>
                </a:solidFill>
                <a:prstDash val="sysDot"/>
              </a:ln>
            </p:spPr>
            <p:txBody>
              <a:bodyPr vert="horz" lIns="121920" tIns="60960" rIns="121920" bIns="60960" rtlCol="0">
                <a:noAutofit/>
              </a:bodyPr>
              <a:lstStyle>
                <a:lvl1pPr marL="274320" indent="-274320" algn="l" defTabSz="914400" rtl="0" eaLnBrk="1" latinLnBrk="0" hangingPunct="1">
                  <a:spcBef>
                    <a:spcPct val="20000"/>
                  </a:spcBef>
                  <a:buClr>
                    <a:schemeClr val="tx2"/>
                  </a:buClr>
                  <a:buFont typeface="Arial" pitchFamily="34" charset="0"/>
                  <a:buChar char="•"/>
                  <a:defRPr sz="2200" kern="1200">
                    <a:solidFill>
                      <a:schemeClr val="tx1"/>
                    </a:solidFill>
                    <a:latin typeface="+mj-lt"/>
                    <a:ea typeface="+mn-ea"/>
                    <a:cs typeface="+mn-cs"/>
                  </a:defRPr>
                </a:lvl1pPr>
                <a:lvl2pPr marL="742950" indent="-285750" algn="l" defTabSz="914400" rtl="0" eaLnBrk="1" latinLnBrk="0" hangingPunct="1">
                  <a:spcBef>
                    <a:spcPct val="20000"/>
                  </a:spcBef>
                  <a:buClr>
                    <a:schemeClr val="accent2"/>
                  </a:buClr>
                  <a:buSzPct val="100000"/>
                  <a:buFont typeface="Wingdings" charset="2"/>
                  <a:buChar char="§"/>
                  <a:defRPr sz="1900" kern="1200">
                    <a:solidFill>
                      <a:schemeClr val="tx1"/>
                    </a:solidFill>
                    <a:latin typeface="+mj-lt"/>
                    <a:ea typeface="+mn-ea"/>
                    <a:cs typeface="+mn-cs"/>
                  </a:defRPr>
                </a:lvl2pPr>
                <a:lvl3pPr marL="11430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Clr>
                    <a:schemeClr val="tx1">
                      <a:lumMod val="50000"/>
                      <a:lumOff val="50000"/>
                    </a:schemeClr>
                  </a:buClr>
                  <a:buFont typeface="Wingdings" charset="2"/>
                  <a:buChar char="§"/>
                  <a:defRPr sz="1600" kern="1200">
                    <a:solidFill>
                      <a:schemeClr val="tx1"/>
                    </a:solidFill>
                    <a:latin typeface="+mj-lt"/>
                    <a:ea typeface="+mn-ea"/>
                    <a:cs typeface="+mn-cs"/>
                  </a:defRPr>
                </a:lvl4pPr>
                <a:lvl5pPr marL="20574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288000" indent="-288000" defTabSz="1219170">
                  <a:spcAft>
                    <a:spcPts val="600"/>
                  </a:spcAft>
                  <a:buClr>
                    <a:srgbClr val="4E2A84"/>
                  </a:buClr>
                  <a:defRPr/>
                </a:pPr>
                <a:r>
                  <a:rPr kumimoji="1" lang="en-US" altLang="zh-CN" sz="2000" b="1" dirty="0">
                    <a:solidFill>
                      <a:srgbClr val="FF8300"/>
                    </a:solidFill>
                    <a:latin typeface="Arial" panose="020B0604020202020204"/>
                    <a:ea typeface="黑体" panose="02010609060101010101" pitchFamily="49" charset="-122"/>
                  </a:rPr>
                  <a:t>Represented</a:t>
                </a:r>
                <a:r>
                  <a:rPr kumimoji="1" lang="zh-CN" altLang="en-US" sz="2000" b="1" dirty="0">
                    <a:solidFill>
                      <a:srgbClr val="FF8300"/>
                    </a:solidFill>
                    <a:latin typeface="Arial" panose="020B0604020202020204"/>
                    <a:ea typeface="黑体" panose="02010609060101010101" pitchFamily="49" charset="-122"/>
                  </a:rPr>
                  <a:t> </a:t>
                </a:r>
                <a:r>
                  <a:rPr kumimoji="1" lang="en-US" altLang="zh-CN" sz="2000" b="1" dirty="0">
                    <a:solidFill>
                      <a:srgbClr val="FF8300"/>
                    </a:solidFill>
                    <a:latin typeface="Arial" panose="020B0604020202020204"/>
                    <a:ea typeface="黑体" panose="02010609060101010101" pitchFamily="49" charset="-122"/>
                  </a:rPr>
                  <a:t>by</a:t>
                </a:r>
                <a:r>
                  <a:rPr kumimoji="1" lang="zh-CN" altLang="en-US" sz="2000" b="1" dirty="0">
                    <a:solidFill>
                      <a:srgbClr val="FF8300"/>
                    </a:solidFill>
                    <a:latin typeface="Arial" panose="020B0604020202020204"/>
                    <a:ea typeface="黑体" panose="02010609060101010101" pitchFamily="49" charset="-122"/>
                  </a:rPr>
                  <a:t> </a:t>
                </a:r>
                <a:r>
                  <a:rPr kumimoji="1" lang="en-US" altLang="zh-CN" sz="2000" b="1" dirty="0">
                    <a:solidFill>
                      <a:srgbClr val="FF8300"/>
                    </a:solidFill>
                    <a:latin typeface="Arial" panose="020B0604020202020204"/>
                    <a:ea typeface="黑体" panose="02010609060101010101" pitchFamily="49" charset="-122"/>
                  </a:rPr>
                  <a:t>a</a:t>
                </a:r>
                <a:r>
                  <a:rPr kumimoji="1" lang="zh-CN" altLang="en-US" sz="2000" b="1" dirty="0">
                    <a:solidFill>
                      <a:srgbClr val="FF8300"/>
                    </a:solidFill>
                    <a:latin typeface="Arial" panose="020B0604020202020204"/>
                    <a:ea typeface="黑体" panose="02010609060101010101" pitchFamily="49" charset="-122"/>
                  </a:rPr>
                  <a:t> </a:t>
                </a:r>
                <a:r>
                  <a:rPr kumimoji="1" lang="en-US" altLang="zh-CN" sz="2000" b="1" dirty="0">
                    <a:solidFill>
                      <a:srgbClr val="FF8300"/>
                    </a:solidFill>
                    <a:latin typeface="Arial" panose="020B0604020202020204"/>
                    <a:ea typeface="黑体" panose="02010609060101010101" pitchFamily="49" charset="-122"/>
                  </a:rPr>
                  <a:t>fixed</a:t>
                </a:r>
                <a:r>
                  <a:rPr kumimoji="1" lang="zh-CN" altLang="en-US" sz="2000" b="1" dirty="0">
                    <a:solidFill>
                      <a:srgbClr val="FF8300"/>
                    </a:solidFill>
                    <a:latin typeface="Arial" panose="020B0604020202020204"/>
                    <a:ea typeface="黑体" panose="02010609060101010101" pitchFamily="49" charset="-122"/>
                  </a:rPr>
                  <a:t> </a:t>
                </a:r>
                <a:r>
                  <a:rPr kumimoji="1" lang="en-US" altLang="zh-CN" sz="2000" b="1" dirty="0">
                    <a:solidFill>
                      <a:srgbClr val="FF8300"/>
                    </a:solidFill>
                    <a:latin typeface="Arial" panose="020B0604020202020204"/>
                    <a:ea typeface="黑体" panose="02010609060101010101" pitchFamily="49" charset="-122"/>
                  </a:rPr>
                  <a:t>point</a:t>
                </a:r>
                <a:r>
                  <a:rPr kumimoji="1" lang="zh-CN" altLang="en-US" sz="2000" b="1" dirty="0">
                    <a:solidFill>
                      <a:srgbClr val="FF8300"/>
                    </a:solidFill>
                    <a:latin typeface="Arial" panose="020B0604020202020204"/>
                    <a:ea typeface="黑体" panose="02010609060101010101" pitchFamily="49" charset="-122"/>
                  </a:rPr>
                  <a:t> </a:t>
                </a:r>
                <a:r>
                  <a:rPr kumimoji="1" lang="en-US" altLang="zh-CN" sz="2000" b="1" dirty="0">
                    <a:solidFill>
                      <a:srgbClr val="FF8300"/>
                    </a:solidFill>
                    <a:latin typeface="Arial" panose="020B0604020202020204"/>
                    <a:ea typeface="黑体" panose="02010609060101010101" pitchFamily="49" charset="-122"/>
                  </a:rPr>
                  <a:t>system</a:t>
                </a:r>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000" b="1" i="1">
                          <a:solidFill>
                            <a:srgbClr val="342F2E"/>
                          </a:solidFill>
                          <a:latin typeface="Cambria Math" panose="02040503050406030204" pitchFamily="18" charset="0"/>
                        </a:rPr>
                        <m:t>𝒙</m:t>
                      </m:r>
                      <m:r>
                        <a:rPr lang="en-US" altLang="zh-CN" sz="2000">
                          <a:solidFill>
                            <a:srgbClr val="342F2E"/>
                          </a:solidFill>
                          <a:latin typeface="Cambria Math" panose="02040503050406030204" pitchFamily="18" charset="0"/>
                        </a:rPr>
                        <m:t>=</m:t>
                      </m:r>
                      <m:r>
                        <a:rPr lang="en-US" altLang="zh-CN" sz="2000">
                          <a:solidFill>
                            <a:srgbClr val="342F2E"/>
                          </a:solidFill>
                          <a:latin typeface="Cambria Math" panose="02040503050406030204" pitchFamily="18" charset="0"/>
                        </a:rPr>
                        <m:t>𝐹</m:t>
                      </m:r>
                      <m:r>
                        <a:rPr lang="en-US" altLang="zh-CN" sz="2000">
                          <a:solidFill>
                            <a:srgbClr val="342F2E"/>
                          </a:solidFill>
                          <a:latin typeface="Cambria Math" panose="02040503050406030204" pitchFamily="18" charset="0"/>
                        </a:rPr>
                        <m:t>(</m:t>
                      </m:r>
                      <m:r>
                        <a:rPr lang="en-US" altLang="zh-CN" sz="2000" b="1" i="1">
                          <a:solidFill>
                            <a:srgbClr val="342F2E"/>
                          </a:solidFill>
                          <a:latin typeface="Cambria Math" panose="02040503050406030204" pitchFamily="18" charset="0"/>
                        </a:rPr>
                        <m:t>𝒙</m:t>
                      </m:r>
                      <m:r>
                        <a:rPr lang="en-US" altLang="zh-CN" sz="2000">
                          <a:solidFill>
                            <a:srgbClr val="342F2E"/>
                          </a:solidFill>
                          <a:latin typeface="Cambria Math" panose="02040503050406030204" pitchFamily="18" charset="0"/>
                        </a:rPr>
                        <m:t>)</m:t>
                      </m:r>
                    </m:oMath>
                  </m:oMathPara>
                </a14:m>
                <a:endParaRPr lang="en-US" altLang="zh-CN" sz="2000" dirty="0">
                  <a:solidFill>
                    <a:srgbClr val="342F2E"/>
                  </a:solidFill>
                </a:endParaRPr>
              </a:p>
              <a:p>
                <a:pPr marL="648000" lvl="1" indent="-288000" defTabSz="1219170">
                  <a:buClr>
                    <a:srgbClr val="342F2E"/>
                  </a:buClr>
                  <a:defRPr/>
                </a:pPr>
                <a14:m>
                  <m:oMath xmlns:m="http://schemas.openxmlformats.org/officeDocument/2006/math">
                    <m:r>
                      <a:rPr lang="en-US" altLang="zh-CN" sz="1600" b="1" i="1">
                        <a:solidFill>
                          <a:srgbClr val="342F2E"/>
                        </a:solidFill>
                        <a:latin typeface="Cambria Math" panose="02040503050406030204" pitchFamily="18" charset="0"/>
                      </a:rPr>
                      <m:t>𝒙</m:t>
                    </m:r>
                    <m:r>
                      <a:rPr lang="en-US" altLang="zh-CN" sz="1600" i="1">
                        <a:solidFill>
                          <a:srgbClr val="342F2E"/>
                        </a:solidFill>
                        <a:latin typeface="Cambria Math" panose="02040503050406030204" pitchFamily="18" charset="0"/>
                      </a:rPr>
                      <m:t>=</m:t>
                    </m:r>
                    <m:d>
                      <m:dPr>
                        <m:begChr m:val="["/>
                        <m:endChr m:val="]"/>
                        <m:ctrlPr>
                          <a:rPr lang="en-US" altLang="zh-CN" sz="1600" i="1">
                            <a:solidFill>
                              <a:srgbClr val="342F2E"/>
                            </a:solidFill>
                            <a:latin typeface="Cambria Math" panose="02040503050406030204" pitchFamily="18" charset="0"/>
                          </a:rPr>
                        </m:ctrlPr>
                      </m:dPr>
                      <m:e>
                        <m:sSub>
                          <m:sSubPr>
                            <m:ctrlPr>
                              <a:rPr lang="en-US" altLang="zh-CN" sz="1600" i="1">
                                <a:solidFill>
                                  <a:srgbClr val="342F2E"/>
                                </a:solidFill>
                                <a:latin typeface="Cambria Math" panose="02040503050406030204" pitchFamily="18" charset="0"/>
                              </a:rPr>
                            </m:ctrlPr>
                          </m:sSubPr>
                          <m:e>
                            <m:r>
                              <a:rPr lang="en-US" altLang="zh-CN" sz="1600" i="1">
                                <a:solidFill>
                                  <a:srgbClr val="342F2E"/>
                                </a:solidFill>
                                <a:latin typeface="Cambria Math" panose="02040503050406030204" pitchFamily="18" charset="0"/>
                              </a:rPr>
                              <m:t>𝑛</m:t>
                            </m:r>
                          </m:e>
                          <m:sub>
                            <m:r>
                              <a:rPr lang="en-US" altLang="zh-CN" sz="1600" i="1">
                                <a:solidFill>
                                  <a:srgbClr val="342F2E"/>
                                </a:solidFill>
                                <a:latin typeface="Cambria Math" panose="02040503050406030204" pitchFamily="18" charset="0"/>
                              </a:rPr>
                              <m:t>1</m:t>
                            </m:r>
                          </m:sub>
                        </m:sSub>
                        <m:r>
                          <a:rPr lang="en-US" altLang="zh-CN" sz="1600">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𝐼</m:t>
                            </m:r>
                          </m:sub>
                        </m:sSub>
                        <m:r>
                          <a:rPr lang="en-US" altLang="zh-CN" sz="1600" i="1">
                            <a:latin typeface="Cambria Math" panose="02040503050406030204" pitchFamily="18" charset="0"/>
                          </a:rPr>
                          <m:t>,</m:t>
                        </m:r>
                        <m:r>
                          <a:rPr lang="en-US" altLang="zh-CN" sz="1600" i="1">
                            <a:latin typeface="Cambria Math" panose="02040503050406030204" pitchFamily="18" charset="0"/>
                          </a:rPr>
                          <m:t>𝑓</m:t>
                        </m:r>
                      </m:e>
                    </m:d>
                  </m:oMath>
                </a14:m>
                <a:endParaRPr lang="en-US" altLang="zh-CN" sz="1600" dirty="0">
                  <a:solidFill>
                    <a:srgbClr val="342F2E"/>
                  </a:solidFill>
                  <a:latin typeface="Arial" panose="020B0604020202020204"/>
                </a:endParaRPr>
              </a:p>
              <a:p>
                <a:pPr marL="648000" lvl="1" indent="-288000" defTabSz="1219170">
                  <a:buClr>
                    <a:srgbClr val="342F2E"/>
                  </a:buClr>
                  <a:defRPr/>
                </a:pPr>
                <a:r>
                  <a:rPr kumimoji="1" lang="en-US" altLang="zh-CN" sz="1600" dirty="0">
                    <a:solidFill>
                      <a:srgbClr val="342F2E"/>
                    </a:solidFill>
                  </a:rPr>
                  <a:t>T</a:t>
                </a:r>
                <a:r>
                  <a:rPr kumimoji="1" lang="en" altLang="zh-CN" sz="1600" dirty="0">
                    <a:solidFill>
                      <a:srgbClr val="342F2E"/>
                    </a:solidFill>
                  </a:rPr>
                  <a:t>he equilibrium always</a:t>
                </a:r>
                <a:r>
                  <a:rPr kumimoji="1" lang="zh-CN" altLang="en-US" sz="1600" dirty="0">
                    <a:solidFill>
                      <a:srgbClr val="342F2E"/>
                    </a:solidFill>
                  </a:rPr>
                  <a:t> </a:t>
                </a:r>
                <a:r>
                  <a:rPr kumimoji="1" lang="en-US" altLang="zh-CN" sz="1600" dirty="0">
                    <a:solidFill>
                      <a:srgbClr val="342F2E"/>
                    </a:solidFill>
                  </a:rPr>
                  <a:t>exists</a:t>
                </a:r>
                <a:r>
                  <a:rPr kumimoji="1" lang="zh-CN" altLang="en-US" sz="1600" dirty="0">
                    <a:solidFill>
                      <a:srgbClr val="342F2E"/>
                    </a:solidFill>
                  </a:rPr>
                  <a:t> </a:t>
                </a:r>
                <a:r>
                  <a:rPr kumimoji="1" lang="en-US" altLang="zh-CN" sz="1600" dirty="0">
                    <a:solidFill>
                      <a:srgbClr val="342F2E"/>
                    </a:solidFill>
                  </a:rPr>
                  <a:t>can </a:t>
                </a:r>
                <a:r>
                  <a:rPr lang="en-US" altLang="zh-CN" sz="1600" dirty="0">
                    <a:ea typeface="Cambria Math" panose="02040503050406030204" pitchFamily="18" charset="0"/>
                  </a:rPr>
                  <a:t>c</a:t>
                </a:r>
                <a:r>
                  <a:rPr lang="en-US" altLang="zh-CN" sz="1600" b="0" dirty="0">
                    <a:solidFill>
                      <a:schemeClr val="tx1"/>
                    </a:solidFill>
                    <a:ea typeface="Cambria Math" panose="02040503050406030204" pitchFamily="18" charset="0"/>
                  </a:rPr>
                  <a:t>an</a:t>
                </a:r>
                <a:r>
                  <a:rPr lang="zh-CN" altLang="en-US" sz="1600" b="0" dirty="0">
                    <a:solidFill>
                      <a:schemeClr val="tx1"/>
                    </a:solidFill>
                    <a:ea typeface="Cambria Math" panose="02040503050406030204" pitchFamily="18" charset="0"/>
                  </a:rPr>
                  <a:t> </a:t>
                </a:r>
                <a:r>
                  <a:rPr lang="en-US" altLang="zh-CN" sz="1600" b="0" dirty="0">
                    <a:solidFill>
                      <a:schemeClr val="tx1"/>
                    </a:solidFill>
                    <a:ea typeface="Cambria Math" panose="02040503050406030204" pitchFamily="18" charset="0"/>
                  </a:rPr>
                  <a:t>be</a:t>
                </a:r>
                <a:r>
                  <a:rPr lang="zh-CN" altLang="en-US" sz="1600" b="0" dirty="0">
                    <a:solidFill>
                      <a:schemeClr val="tx1"/>
                    </a:solidFill>
                    <a:ea typeface="Cambria Math" panose="02040503050406030204" pitchFamily="18" charset="0"/>
                  </a:rPr>
                  <a:t> </a:t>
                </a:r>
                <a:r>
                  <a:rPr lang="en-US" altLang="zh-CN" sz="1600" b="0" dirty="0">
                    <a:solidFill>
                      <a:schemeClr val="tx1"/>
                    </a:solidFill>
                    <a:ea typeface="Cambria Math" panose="02040503050406030204" pitchFamily="18" charset="0"/>
                  </a:rPr>
                  <a:t>solved</a:t>
                </a:r>
                <a:r>
                  <a:rPr lang="zh-CN" altLang="en-US" sz="1600" b="0" dirty="0">
                    <a:solidFill>
                      <a:schemeClr val="tx1"/>
                    </a:solidFill>
                    <a:ea typeface="Cambria Math" panose="02040503050406030204" pitchFamily="18" charset="0"/>
                  </a:rPr>
                  <a:t> </a:t>
                </a:r>
                <a:r>
                  <a:rPr lang="en-US" altLang="zh-CN" sz="1600" b="0" dirty="0">
                    <a:solidFill>
                      <a:schemeClr val="tx1"/>
                    </a:solidFill>
                    <a:ea typeface="Cambria Math" panose="02040503050406030204" pitchFamily="18" charset="0"/>
                  </a:rPr>
                  <a:t>given</a:t>
                </a:r>
                <a:r>
                  <a:rPr lang="zh-CN" altLang="en-US" sz="1600" b="0" dirty="0">
                    <a:solidFill>
                      <a:schemeClr val="tx1"/>
                    </a:solidFill>
                    <a:ea typeface="Cambria Math" panose="02040503050406030204" pitchFamily="18" charset="0"/>
                  </a:rPr>
                  <a:t> </a:t>
                </a:r>
                <a14:m>
                  <m:oMath xmlns:m="http://schemas.openxmlformats.org/officeDocument/2006/math">
                    <m:sSub>
                      <m:sSubPr>
                        <m:ctrlPr>
                          <a:rPr lang="en-US" altLang="zh-CN" sz="1600" b="0" i="1">
                            <a:solidFill>
                              <a:srgbClr val="2F2B20"/>
                            </a:solidFill>
                            <a:latin typeface="Cambria Math" panose="02040503050406030204" pitchFamily="18" charset="0"/>
                            <a:cs typeface="Calibri" pitchFamily="34" charset="0"/>
                          </a:rPr>
                        </m:ctrlPr>
                      </m:sSubPr>
                      <m:e>
                        <m:r>
                          <a:rPr lang="en-US" altLang="zh-CN" sz="1600" b="0" i="1">
                            <a:solidFill>
                              <a:srgbClr val="2F2B20"/>
                            </a:solidFill>
                            <a:latin typeface="Cambria Math" panose="02040503050406030204" pitchFamily="18" charset="0"/>
                            <a:cs typeface="Calibri" pitchFamily="34" charset="0"/>
                          </a:rPr>
                          <m:t>𝑦</m:t>
                        </m:r>
                      </m:e>
                      <m:sub>
                        <m:r>
                          <a:rPr lang="en-US" altLang="zh-CN" sz="1600" b="0" i="1">
                            <a:solidFill>
                              <a:srgbClr val="2F2B20"/>
                            </a:solidFill>
                            <a:latin typeface="Cambria Math" panose="02040503050406030204" pitchFamily="18" charset="0"/>
                            <a:cs typeface="Calibri" pitchFamily="34" charset="0"/>
                          </a:rPr>
                          <m:t>𝑖</m:t>
                        </m:r>
                        <m:r>
                          <a:rPr lang="el-GR" altLang="zh-CN" sz="1600">
                            <a:latin typeface="Cambria Math" panose="02040503050406030204" pitchFamily="18" charset="0"/>
                          </a:rPr>
                          <m:t>∈</m:t>
                        </m:r>
                        <m:r>
                          <a:rPr lang="en-US" altLang="zh-CN" sz="1600">
                            <a:latin typeface="Cambria Math" panose="02040503050406030204" pitchFamily="18" charset="0"/>
                          </a:rPr>
                          <m:t>𝕀</m:t>
                        </m:r>
                      </m:sub>
                    </m:sSub>
                  </m:oMath>
                </a14:m>
                <a:endParaRPr kumimoji="1" lang="en" altLang="zh-CN" sz="1600" dirty="0">
                  <a:solidFill>
                    <a:srgbClr val="342F2E"/>
                  </a:solidFill>
                  <a:latin typeface="Arial" panose="020B0604020202020204"/>
                  <a:ea typeface="黑体" panose="02010609060101010101" pitchFamily="49" charset="-122"/>
                </a:endParaRPr>
              </a:p>
              <a:p>
                <a:pPr marL="648000" lvl="1" indent="-288000" defTabSz="1219170">
                  <a:buClr>
                    <a:srgbClr val="342F2E"/>
                  </a:buClr>
                  <a:defRPr/>
                </a:pPr>
                <a:r>
                  <a:rPr kumimoji="1" lang="en-US" altLang="zh-CN" sz="1600" dirty="0">
                    <a:solidFill>
                      <a:srgbClr val="342F2E"/>
                    </a:solidFill>
                  </a:rPr>
                  <a:t>May exist stable and unstable equilibria</a:t>
                </a:r>
                <a:endParaRPr kumimoji="1" lang="en" altLang="zh-CN" sz="1600" dirty="0">
                  <a:solidFill>
                    <a:srgbClr val="342F2E"/>
                  </a:solidFill>
                </a:endParaRPr>
              </a:p>
            </p:txBody>
          </p:sp>
        </mc:Choice>
        <mc:Fallback xmlns="">
          <p:sp>
            <p:nvSpPr>
              <p:cNvPr id="6" name="内容占位符 14">
                <a:extLst>
                  <a:ext uri="{FF2B5EF4-FFF2-40B4-BE49-F238E27FC236}">
                    <a16:creationId xmlns:a16="http://schemas.microsoft.com/office/drawing/2014/main" id="{523E7238-147F-59DB-7B58-AB54689D03B0}"/>
                  </a:ext>
                </a:extLst>
              </p:cNvPr>
              <p:cNvSpPr txBox="1">
                <a:spLocks noRot="1" noChangeAspect="1" noMove="1" noResize="1" noEditPoints="1" noAdjustHandles="1" noChangeArrowheads="1" noChangeShapeType="1" noTextEdit="1"/>
              </p:cNvSpPr>
              <p:nvPr/>
            </p:nvSpPr>
            <p:spPr>
              <a:xfrm>
                <a:off x="7014633" y="668323"/>
                <a:ext cx="5083907" cy="1836444"/>
              </a:xfrm>
              <a:blipFill>
                <a:blip r:embed="rId4"/>
                <a:stretch>
                  <a:fillRect/>
                </a:stretch>
              </a:blipFill>
              <a:ln w="19050">
                <a:solidFill>
                  <a:schemeClr val="accent1"/>
                </a:solidFill>
                <a:prstDash val="sysDot"/>
              </a:ln>
            </p:spPr>
            <p:txBody>
              <a:bodyPr/>
              <a:lstStyle/>
              <a:p>
                <a:r>
                  <a:rPr lang="zh-CN" altLang="en-US">
                    <a:noFill/>
                  </a:rPr>
                  <a:t> </a:t>
                </a:r>
              </a:p>
            </p:txBody>
          </p:sp>
        </mc:Fallback>
      </mc:AlternateContent>
      <p:sp>
        <p:nvSpPr>
          <p:cNvPr id="9" name="Rectangle 11">
            <a:extLst>
              <a:ext uri="{FF2B5EF4-FFF2-40B4-BE49-F238E27FC236}">
                <a16:creationId xmlns:a16="http://schemas.microsoft.com/office/drawing/2014/main" id="{F18AB71C-7724-309E-BC6E-9E33FBBC8949}"/>
              </a:ext>
            </a:extLst>
          </p:cNvPr>
          <p:cNvSpPr/>
          <p:nvPr/>
        </p:nvSpPr>
        <p:spPr>
          <a:xfrm>
            <a:off x="7433359" y="2813298"/>
            <a:ext cx="4381170" cy="1029608"/>
          </a:xfrm>
          <a:prstGeom prst="rect">
            <a:avLst/>
          </a:prstGeom>
          <a:solidFill>
            <a:srgbClr val="FF83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19170">
              <a:spcBef>
                <a:spcPct val="20000"/>
              </a:spcBef>
              <a:buClr>
                <a:srgbClr val="4E2A84"/>
              </a:buClr>
              <a:defRPr/>
            </a:pPr>
            <a:r>
              <a:rPr kumimoji="1" lang="en-US" altLang="zh-CN" b="1" dirty="0">
                <a:solidFill>
                  <a:srgbClr val="FF8300"/>
                </a:solidFill>
              </a:rPr>
              <a:t>Proposition</a:t>
            </a:r>
            <a:r>
              <a:rPr kumimoji="1" lang="zh-CN" altLang="en-US" b="1" dirty="0">
                <a:solidFill>
                  <a:srgbClr val="FF8300"/>
                </a:solidFill>
              </a:rPr>
              <a:t> </a:t>
            </a:r>
            <a:r>
              <a:rPr kumimoji="1" lang="en-US" altLang="zh-CN" b="1" dirty="0">
                <a:solidFill>
                  <a:srgbClr val="FF8300"/>
                </a:solidFill>
              </a:rPr>
              <a:t>1</a:t>
            </a:r>
            <a:r>
              <a:rPr kumimoji="1" lang="en-US" altLang="zh-CN" dirty="0">
                <a:solidFill>
                  <a:srgbClr val="FF8300"/>
                </a:solidFill>
              </a:rPr>
              <a:t>:</a:t>
            </a:r>
          </a:p>
          <a:p>
            <a:pPr marL="288000" indent="-288000" defTabSz="1219170">
              <a:spcBef>
                <a:spcPct val="20000"/>
              </a:spcBef>
              <a:buClr>
                <a:srgbClr val="4E2A84"/>
              </a:buClr>
              <a:buFont typeface="Arial" pitchFamily="34" charset="0"/>
              <a:buChar char="•"/>
              <a:defRPr/>
            </a:pPr>
            <a:r>
              <a:rPr kumimoji="1" lang="en-US" altLang="zh-CN" dirty="0">
                <a:solidFill>
                  <a:schemeClr val="tx1"/>
                </a:solidFill>
              </a:rPr>
              <a:t>An</a:t>
            </a:r>
            <a:r>
              <a:rPr kumimoji="1" lang="zh-CN" altLang="en-US" dirty="0">
                <a:solidFill>
                  <a:schemeClr val="tx1"/>
                </a:solidFill>
              </a:rPr>
              <a:t> </a:t>
            </a:r>
            <a:r>
              <a:rPr kumimoji="1" lang="en-US" altLang="zh-CN" dirty="0">
                <a:solidFill>
                  <a:schemeClr val="tx1"/>
                </a:solidFill>
              </a:rPr>
              <a:t>operator</a:t>
            </a:r>
            <a:r>
              <a:rPr kumimoji="1" lang="zh-CN" altLang="en-US" dirty="0">
                <a:solidFill>
                  <a:schemeClr val="tx1"/>
                </a:solidFill>
              </a:rPr>
              <a:t> </a:t>
            </a:r>
            <a:r>
              <a:rPr kumimoji="1" lang="en-US" altLang="zh-CN" dirty="0">
                <a:solidFill>
                  <a:schemeClr val="tx1"/>
                </a:solidFill>
              </a:rPr>
              <a:t>can</a:t>
            </a:r>
            <a:r>
              <a:rPr kumimoji="1" lang="zh-CN" altLang="en-US" dirty="0">
                <a:solidFill>
                  <a:schemeClr val="tx1"/>
                </a:solidFill>
              </a:rPr>
              <a:t> </a:t>
            </a:r>
            <a:r>
              <a:rPr kumimoji="1" lang="en-US" altLang="zh-CN" dirty="0">
                <a:solidFill>
                  <a:schemeClr val="tx1"/>
                </a:solidFill>
              </a:rPr>
              <a:t>always</a:t>
            </a:r>
            <a:r>
              <a:rPr kumimoji="1" lang="zh-CN" altLang="en-US" dirty="0">
                <a:solidFill>
                  <a:schemeClr val="tx1"/>
                </a:solidFill>
              </a:rPr>
              <a:t> </a:t>
            </a:r>
            <a:r>
              <a:rPr kumimoji="1" lang="en-US" altLang="zh-CN" dirty="0">
                <a:solidFill>
                  <a:schemeClr val="tx1"/>
                </a:solidFill>
              </a:rPr>
              <a:t>gain</a:t>
            </a:r>
            <a:r>
              <a:rPr kumimoji="1" lang="zh-CN" altLang="en-US" dirty="0">
                <a:solidFill>
                  <a:schemeClr val="tx1"/>
                </a:solidFill>
              </a:rPr>
              <a:t> </a:t>
            </a:r>
            <a:r>
              <a:rPr kumimoji="1" lang="en-US" altLang="zh-CN" dirty="0">
                <a:solidFill>
                  <a:schemeClr val="tx1"/>
                </a:solidFill>
              </a:rPr>
              <a:t>market</a:t>
            </a:r>
            <a:r>
              <a:rPr kumimoji="1" lang="zh-CN" altLang="en-US" dirty="0">
                <a:solidFill>
                  <a:schemeClr val="tx1"/>
                </a:solidFill>
              </a:rPr>
              <a:t> </a:t>
            </a:r>
            <a:r>
              <a:rPr kumimoji="1" lang="en-US" altLang="zh-CN" dirty="0">
                <a:solidFill>
                  <a:schemeClr val="tx1"/>
                </a:solidFill>
              </a:rPr>
              <a:t>share</a:t>
            </a:r>
            <a:r>
              <a:rPr kumimoji="1" lang="zh-CN" altLang="en-US" dirty="0">
                <a:solidFill>
                  <a:schemeClr val="tx1"/>
                </a:solidFill>
              </a:rPr>
              <a:t> </a:t>
            </a:r>
            <a:r>
              <a:rPr kumimoji="1" lang="en-US" altLang="zh-CN" dirty="0">
                <a:solidFill>
                  <a:schemeClr val="tx1"/>
                </a:solidFill>
              </a:rPr>
              <a:t>by</a:t>
            </a:r>
            <a:r>
              <a:rPr kumimoji="1" lang="zh-CN" altLang="en-US" dirty="0">
                <a:solidFill>
                  <a:schemeClr val="tx1"/>
                </a:solidFill>
              </a:rPr>
              <a:t> </a:t>
            </a:r>
            <a:r>
              <a:rPr kumimoji="1" lang="en-US" altLang="zh-CN" dirty="0">
                <a:solidFill>
                  <a:schemeClr val="tx1"/>
                </a:solidFill>
              </a:rPr>
              <a:t>putting</a:t>
            </a:r>
            <a:r>
              <a:rPr kumimoji="1" lang="zh-CN" altLang="en-US" dirty="0">
                <a:solidFill>
                  <a:schemeClr val="tx1"/>
                </a:solidFill>
              </a:rPr>
              <a:t> </a:t>
            </a:r>
            <a:r>
              <a:rPr kumimoji="1" lang="en-US" altLang="zh-CN" dirty="0">
                <a:solidFill>
                  <a:schemeClr val="tx1"/>
                </a:solidFill>
              </a:rPr>
              <a:t>more</a:t>
            </a:r>
            <a:r>
              <a:rPr kumimoji="1" lang="zh-CN" altLang="en-US" dirty="0">
                <a:solidFill>
                  <a:schemeClr val="tx1"/>
                </a:solidFill>
              </a:rPr>
              <a:t> </a:t>
            </a:r>
            <a:r>
              <a:rPr kumimoji="1" lang="en-US" altLang="zh-CN" dirty="0">
                <a:solidFill>
                  <a:schemeClr val="tx1"/>
                </a:solidFill>
              </a:rPr>
              <a:t>bikes</a:t>
            </a:r>
            <a:r>
              <a:rPr kumimoji="1" lang="zh-CN" altLang="en-US" dirty="0">
                <a:solidFill>
                  <a:schemeClr val="tx1"/>
                </a:solidFill>
              </a:rPr>
              <a:t> </a:t>
            </a:r>
            <a:r>
              <a:rPr kumimoji="1" lang="en-US" altLang="zh-CN" dirty="0">
                <a:solidFill>
                  <a:schemeClr val="tx1"/>
                </a:solidFill>
              </a:rPr>
              <a:t>on</a:t>
            </a:r>
            <a:r>
              <a:rPr kumimoji="1" lang="zh-CN" altLang="en-US" dirty="0">
                <a:solidFill>
                  <a:schemeClr val="tx1"/>
                </a:solidFill>
              </a:rPr>
              <a:t> </a:t>
            </a:r>
            <a:r>
              <a:rPr kumimoji="1" lang="en-US" altLang="zh-CN" dirty="0">
                <a:solidFill>
                  <a:schemeClr val="tx1"/>
                </a:solidFill>
              </a:rPr>
              <a:t>streets</a:t>
            </a:r>
            <a:r>
              <a:rPr kumimoji="1" lang="en-US" altLang="zh-CN" sz="1600" dirty="0">
                <a:solidFill>
                  <a:srgbClr val="342F2E"/>
                </a:solidFill>
              </a:rPr>
              <a:t>.</a:t>
            </a:r>
          </a:p>
        </p:txBody>
      </p:sp>
      <p:sp>
        <p:nvSpPr>
          <p:cNvPr id="3" name="Rectangle 11">
            <a:extLst>
              <a:ext uri="{FF2B5EF4-FFF2-40B4-BE49-F238E27FC236}">
                <a16:creationId xmlns:a16="http://schemas.microsoft.com/office/drawing/2014/main" id="{485F48F9-8D78-AB7E-8EBE-051F18CBF24F}"/>
              </a:ext>
            </a:extLst>
          </p:cNvPr>
          <p:cNvSpPr/>
          <p:nvPr/>
        </p:nvSpPr>
        <p:spPr>
          <a:xfrm>
            <a:off x="7433359" y="4150611"/>
            <a:ext cx="4381170" cy="1244074"/>
          </a:xfrm>
          <a:prstGeom prst="rect">
            <a:avLst/>
          </a:prstGeom>
          <a:solidFill>
            <a:srgbClr val="FF83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19170">
              <a:spcBef>
                <a:spcPct val="20000"/>
              </a:spcBef>
              <a:buClr>
                <a:srgbClr val="4E2A84"/>
              </a:buClr>
              <a:defRPr/>
            </a:pPr>
            <a:r>
              <a:rPr kumimoji="1" lang="en-US" altLang="zh-CN" b="1" dirty="0">
                <a:solidFill>
                  <a:srgbClr val="FF8300"/>
                </a:solidFill>
                <a:latin typeface="Arial" panose="020B0604020202020204"/>
                <a:ea typeface="黑体" panose="02010609060101010101" pitchFamily="49" charset="-122"/>
              </a:rPr>
              <a:t>Proposition</a:t>
            </a:r>
            <a:r>
              <a:rPr kumimoji="1" lang="zh-CN" altLang="en-US" b="1" dirty="0">
                <a:solidFill>
                  <a:srgbClr val="FF8300"/>
                </a:solidFill>
                <a:latin typeface="Arial" panose="020B0604020202020204"/>
                <a:ea typeface="黑体" panose="02010609060101010101" pitchFamily="49" charset="-122"/>
              </a:rPr>
              <a:t> </a:t>
            </a:r>
            <a:r>
              <a:rPr kumimoji="1" lang="en-US" altLang="zh-CN" b="1" dirty="0">
                <a:solidFill>
                  <a:srgbClr val="FF8300"/>
                </a:solidFill>
                <a:latin typeface="Arial" panose="020B0604020202020204"/>
                <a:ea typeface="黑体" panose="02010609060101010101" pitchFamily="49" charset="-122"/>
              </a:rPr>
              <a:t>2</a:t>
            </a:r>
            <a:r>
              <a:rPr kumimoji="1" lang="en-US" altLang="zh-CN" dirty="0">
                <a:solidFill>
                  <a:srgbClr val="FF8300"/>
                </a:solidFill>
                <a:latin typeface="Arial" panose="020B0604020202020204"/>
                <a:ea typeface="黑体" panose="02010609060101010101" pitchFamily="49" charset="-122"/>
              </a:rPr>
              <a:t>:</a:t>
            </a:r>
          </a:p>
          <a:p>
            <a:pPr marL="288000" indent="-288000" defTabSz="1219170">
              <a:spcBef>
                <a:spcPct val="20000"/>
              </a:spcBef>
              <a:buClr>
                <a:srgbClr val="4E2A84"/>
              </a:buClr>
              <a:buFont typeface="Arial" pitchFamily="34" charset="0"/>
              <a:buChar char="•"/>
              <a:defRPr/>
            </a:pPr>
            <a:r>
              <a:rPr kumimoji="1" lang="en-US" altLang="zh-CN" dirty="0">
                <a:solidFill>
                  <a:schemeClr val="tx1"/>
                </a:solidFill>
                <a:latin typeface="Arial" panose="020B0604020202020204"/>
                <a:ea typeface="黑体" panose="02010609060101010101" pitchFamily="49" charset="-122"/>
              </a:rPr>
              <a:t>Existence of “free-ride”</a:t>
            </a:r>
          </a:p>
          <a:p>
            <a:pPr marL="648000" lvl="1" indent="-288000" defTabSz="1219170">
              <a:spcBef>
                <a:spcPct val="20000"/>
              </a:spcBef>
              <a:buClr>
                <a:srgbClr val="342F2E"/>
              </a:buClr>
              <a:buSzPct val="100000"/>
              <a:buFont typeface="Wingdings" charset="2"/>
              <a:buChar char="§"/>
              <a:defRPr/>
            </a:pPr>
            <a:r>
              <a:rPr kumimoji="1" lang="en-US" altLang="zh-CN" sz="1600" dirty="0">
                <a:solidFill>
                  <a:srgbClr val="342F2E"/>
                </a:solidFill>
                <a:latin typeface="+mj-lt"/>
              </a:rPr>
              <a:t>When</a:t>
            </a:r>
            <a:r>
              <a:rPr kumimoji="1" lang="zh-CN" altLang="en-US" sz="1600" dirty="0">
                <a:solidFill>
                  <a:srgbClr val="342F2E"/>
                </a:solidFill>
                <a:latin typeface="+mj-lt"/>
              </a:rPr>
              <a:t> </a:t>
            </a:r>
            <a:r>
              <a:rPr kumimoji="1" lang="en-US" altLang="zh-CN" sz="1600" dirty="0">
                <a:solidFill>
                  <a:srgbClr val="342F2E"/>
                </a:solidFill>
                <a:latin typeface="+mj-lt"/>
              </a:rPr>
              <a:t>one operator decreases</a:t>
            </a:r>
            <a:r>
              <a:rPr kumimoji="1" lang="zh-CN" altLang="en-US" sz="1600" dirty="0">
                <a:solidFill>
                  <a:srgbClr val="342F2E"/>
                </a:solidFill>
                <a:latin typeface="+mj-lt"/>
              </a:rPr>
              <a:t> </a:t>
            </a:r>
            <a:r>
              <a:rPr kumimoji="1" lang="en-US" altLang="zh-CN" sz="1600" dirty="0">
                <a:solidFill>
                  <a:srgbClr val="342F2E"/>
                </a:solidFill>
                <a:latin typeface="+mj-lt"/>
              </a:rPr>
              <a:t>price,</a:t>
            </a:r>
            <a:r>
              <a:rPr kumimoji="1" lang="zh-CN" altLang="en-US" sz="1600" dirty="0">
                <a:solidFill>
                  <a:srgbClr val="342F2E"/>
                </a:solidFill>
                <a:latin typeface="+mj-lt"/>
              </a:rPr>
              <a:t> </a:t>
            </a:r>
            <a:r>
              <a:rPr kumimoji="1" lang="en-US" altLang="zh-CN" sz="1600" dirty="0">
                <a:solidFill>
                  <a:srgbClr val="342F2E"/>
                </a:solidFill>
              </a:rPr>
              <a:t>its competitor’s</a:t>
            </a:r>
            <a:r>
              <a:rPr kumimoji="1" lang="zh-CN" altLang="en-US" sz="1600" dirty="0">
                <a:solidFill>
                  <a:srgbClr val="342F2E"/>
                </a:solidFill>
              </a:rPr>
              <a:t> </a:t>
            </a:r>
            <a:r>
              <a:rPr kumimoji="1" lang="en-US" altLang="zh-CN" sz="1600" dirty="0">
                <a:solidFill>
                  <a:srgbClr val="342F2E"/>
                </a:solidFill>
              </a:rPr>
              <a:t>ridership</a:t>
            </a:r>
            <a:r>
              <a:rPr kumimoji="1" lang="zh-CN" altLang="en-US" sz="1600" dirty="0">
                <a:solidFill>
                  <a:srgbClr val="342F2E"/>
                </a:solidFill>
              </a:rPr>
              <a:t> </a:t>
            </a:r>
            <a:r>
              <a:rPr kumimoji="1" lang="en-US" altLang="zh-CN" sz="1600" dirty="0">
                <a:solidFill>
                  <a:srgbClr val="342F2E"/>
                </a:solidFill>
              </a:rPr>
              <a:t>may</a:t>
            </a:r>
            <a:r>
              <a:rPr kumimoji="1" lang="zh-CN" altLang="en-US" sz="1600" dirty="0">
                <a:solidFill>
                  <a:srgbClr val="342F2E"/>
                </a:solidFill>
              </a:rPr>
              <a:t> </a:t>
            </a:r>
            <a:r>
              <a:rPr kumimoji="1" lang="en-US" altLang="zh-CN" sz="1600" dirty="0">
                <a:solidFill>
                  <a:srgbClr val="342F2E"/>
                </a:solidFill>
              </a:rPr>
              <a:t>increase.</a:t>
            </a:r>
          </a:p>
        </p:txBody>
      </p:sp>
      <p:sp>
        <p:nvSpPr>
          <p:cNvPr id="7" name="文本框 6">
            <a:extLst>
              <a:ext uri="{FF2B5EF4-FFF2-40B4-BE49-F238E27FC236}">
                <a16:creationId xmlns:a16="http://schemas.microsoft.com/office/drawing/2014/main" id="{8E146952-6F87-D188-918D-8EBFBD165BEA}"/>
              </a:ext>
            </a:extLst>
          </p:cNvPr>
          <p:cNvSpPr txBox="1"/>
          <p:nvPr/>
        </p:nvSpPr>
        <p:spPr>
          <a:xfrm>
            <a:off x="5759534" y="5587353"/>
            <a:ext cx="6543522" cy="523220"/>
          </a:xfrm>
          <a:prstGeom prst="rect">
            <a:avLst/>
          </a:prstGeom>
          <a:noFill/>
        </p:spPr>
        <p:txBody>
          <a:bodyPr wrap="square" rtlCol="0">
            <a:spAutoFit/>
          </a:bodyPr>
          <a:lstStyle/>
          <a:p>
            <a:r>
              <a:rPr kumimoji="1" lang="en-US" altLang="zh-CN" sz="1400" dirty="0">
                <a:solidFill>
                  <a:srgbClr val="342F2E"/>
                </a:solidFill>
                <a:latin typeface="+mj-lt"/>
              </a:rPr>
              <a:t>Effect</a:t>
            </a:r>
            <a:r>
              <a:rPr kumimoji="1" lang="zh-CN" altLang="en-US" sz="1400" dirty="0">
                <a:solidFill>
                  <a:srgbClr val="342F2E"/>
                </a:solidFill>
                <a:latin typeface="+mj-lt"/>
              </a:rPr>
              <a:t> </a:t>
            </a:r>
            <a:r>
              <a:rPr kumimoji="1" lang="en-US" altLang="zh-CN" sz="1400" dirty="0">
                <a:solidFill>
                  <a:srgbClr val="342F2E"/>
                </a:solidFill>
                <a:latin typeface="+mj-lt"/>
              </a:rPr>
              <a:t>of</a:t>
            </a:r>
            <a:r>
              <a:rPr kumimoji="1" lang="zh-CN" altLang="en-US" sz="1400" dirty="0">
                <a:solidFill>
                  <a:srgbClr val="342F2E"/>
                </a:solidFill>
                <a:latin typeface="+mj-lt"/>
              </a:rPr>
              <a:t> </a:t>
            </a:r>
            <a:r>
              <a:rPr kumimoji="1" lang="en-US" altLang="zh-CN" sz="1400" dirty="0">
                <a:solidFill>
                  <a:srgbClr val="342F2E"/>
                </a:solidFill>
                <a:latin typeface="+mj-lt"/>
              </a:rPr>
              <a:t>attracting</a:t>
            </a:r>
            <a:r>
              <a:rPr kumimoji="1" lang="zh-CN" altLang="en-US" sz="1400" dirty="0">
                <a:solidFill>
                  <a:srgbClr val="342F2E"/>
                </a:solidFill>
                <a:latin typeface="+mj-lt"/>
              </a:rPr>
              <a:t> </a:t>
            </a:r>
            <a:r>
              <a:rPr kumimoji="1" lang="en-US" altLang="zh-CN" sz="1400" dirty="0">
                <a:solidFill>
                  <a:srgbClr val="342F2E"/>
                </a:solidFill>
                <a:latin typeface="+mj-lt"/>
              </a:rPr>
              <a:t>more</a:t>
            </a:r>
            <a:r>
              <a:rPr kumimoji="1" lang="zh-CN" altLang="en-US" sz="1400" dirty="0">
                <a:solidFill>
                  <a:srgbClr val="342F2E"/>
                </a:solidFill>
                <a:latin typeface="+mj-lt"/>
              </a:rPr>
              <a:t> </a:t>
            </a:r>
            <a:r>
              <a:rPr kumimoji="1" lang="en-US" altLang="zh-CN" sz="1400" dirty="0">
                <a:solidFill>
                  <a:srgbClr val="342F2E"/>
                </a:solidFill>
                <a:latin typeface="+mj-lt"/>
              </a:rPr>
              <a:t>travelers</a:t>
            </a:r>
            <a:r>
              <a:rPr kumimoji="1" lang="zh-CN" altLang="en-US" sz="1400" dirty="0">
                <a:solidFill>
                  <a:srgbClr val="342F2E"/>
                </a:solidFill>
                <a:latin typeface="+mj-lt"/>
              </a:rPr>
              <a:t> </a:t>
            </a:r>
            <a:r>
              <a:rPr kumimoji="1" lang="en-US" altLang="zh-CN" sz="1400" dirty="0">
                <a:solidFill>
                  <a:srgbClr val="342F2E"/>
                </a:solidFill>
                <a:latin typeface="+mj-lt"/>
              </a:rPr>
              <a:t>using</a:t>
            </a:r>
            <a:r>
              <a:rPr kumimoji="1" lang="zh-CN" altLang="en-US" sz="1400" dirty="0">
                <a:solidFill>
                  <a:srgbClr val="342F2E"/>
                </a:solidFill>
                <a:latin typeface="+mj-lt"/>
              </a:rPr>
              <a:t> </a:t>
            </a:r>
            <a:r>
              <a:rPr kumimoji="1" lang="en-US" altLang="zh-CN" sz="1400" dirty="0">
                <a:solidFill>
                  <a:srgbClr val="342F2E"/>
                </a:solidFill>
                <a:latin typeface="+mj-lt"/>
              </a:rPr>
              <a:t>DLB</a:t>
            </a:r>
            <a:r>
              <a:rPr kumimoji="1" lang="zh-CN" altLang="en-US" sz="1400" dirty="0">
                <a:solidFill>
                  <a:srgbClr val="342F2E"/>
                </a:solidFill>
                <a:latin typeface="+mj-lt"/>
              </a:rPr>
              <a:t> </a:t>
            </a:r>
            <a:r>
              <a:rPr kumimoji="1" lang="en-US" altLang="zh-CN" sz="1400" dirty="0">
                <a:solidFill>
                  <a:srgbClr val="342F2E"/>
                </a:solidFill>
                <a:latin typeface="+mj-lt"/>
              </a:rPr>
              <a:t>&gt;</a:t>
            </a:r>
            <a:r>
              <a:rPr kumimoji="1" lang="zh-CN" altLang="en-US" sz="1400" dirty="0">
                <a:solidFill>
                  <a:srgbClr val="342F2E"/>
                </a:solidFill>
                <a:latin typeface="+mj-lt"/>
              </a:rPr>
              <a:t> </a:t>
            </a:r>
            <a:r>
              <a:rPr kumimoji="1" lang="en-US" altLang="zh-CN" sz="1400" dirty="0">
                <a:solidFill>
                  <a:srgbClr val="342F2E"/>
                </a:solidFill>
                <a:latin typeface="+mj-lt"/>
              </a:rPr>
              <a:t>Effect</a:t>
            </a:r>
            <a:r>
              <a:rPr kumimoji="1" lang="zh-CN" altLang="en-US" sz="1400" dirty="0">
                <a:solidFill>
                  <a:srgbClr val="342F2E"/>
                </a:solidFill>
                <a:latin typeface="+mj-lt"/>
              </a:rPr>
              <a:t> </a:t>
            </a:r>
            <a:r>
              <a:rPr kumimoji="1" lang="en-US" altLang="zh-CN" sz="1400" dirty="0">
                <a:solidFill>
                  <a:srgbClr val="342F2E"/>
                </a:solidFill>
                <a:latin typeface="+mj-lt"/>
              </a:rPr>
              <a:t>of</a:t>
            </a:r>
            <a:r>
              <a:rPr kumimoji="1" lang="zh-CN" altLang="en-US" sz="1400" dirty="0">
                <a:solidFill>
                  <a:srgbClr val="342F2E"/>
                </a:solidFill>
                <a:latin typeface="+mj-lt"/>
              </a:rPr>
              <a:t> </a:t>
            </a:r>
            <a:r>
              <a:rPr kumimoji="1" lang="en-US" altLang="zh-CN" sz="1400" dirty="0">
                <a:solidFill>
                  <a:srgbClr val="342F2E"/>
                </a:solidFill>
                <a:latin typeface="+mj-lt"/>
              </a:rPr>
              <a:t>higher</a:t>
            </a:r>
            <a:r>
              <a:rPr kumimoji="1" lang="zh-CN" altLang="en-US" sz="1400" dirty="0">
                <a:solidFill>
                  <a:srgbClr val="342F2E"/>
                </a:solidFill>
                <a:latin typeface="+mj-lt"/>
              </a:rPr>
              <a:t> </a:t>
            </a:r>
            <a:r>
              <a:rPr kumimoji="1" lang="en-US" altLang="zh-CN" sz="1400" dirty="0">
                <a:solidFill>
                  <a:srgbClr val="342F2E"/>
                </a:solidFill>
                <a:latin typeface="+mj-lt"/>
              </a:rPr>
              <a:t>market</a:t>
            </a:r>
            <a:r>
              <a:rPr kumimoji="1" lang="zh-CN" altLang="en-US" sz="1400" dirty="0">
                <a:solidFill>
                  <a:srgbClr val="342F2E"/>
                </a:solidFill>
                <a:latin typeface="+mj-lt"/>
              </a:rPr>
              <a:t> </a:t>
            </a:r>
            <a:r>
              <a:rPr kumimoji="1" lang="en-US" altLang="zh-CN" sz="1400" dirty="0">
                <a:solidFill>
                  <a:srgbClr val="342F2E"/>
                </a:solidFill>
                <a:latin typeface="+mj-lt"/>
              </a:rPr>
              <a:t>proportion</a:t>
            </a:r>
          </a:p>
          <a:p>
            <a:endParaRPr kumimoji="1" lang="zh-CN" altLang="en-US" sz="1400" dirty="0"/>
          </a:p>
        </p:txBody>
      </p:sp>
      <p:sp>
        <p:nvSpPr>
          <p:cNvPr id="8" name="Slide Number Placeholder 4">
            <a:extLst>
              <a:ext uri="{FF2B5EF4-FFF2-40B4-BE49-F238E27FC236}">
                <a16:creationId xmlns:a16="http://schemas.microsoft.com/office/drawing/2014/main" id="{BE401EBF-59E2-DB6C-2ACC-D244E6E66E55}"/>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12</a:t>
            </a:fld>
            <a:endParaRPr lang="en-US" dirty="0"/>
          </a:p>
        </p:txBody>
      </p:sp>
    </p:spTree>
    <p:extLst>
      <p:ext uri="{BB962C8B-B14F-4D97-AF65-F5344CB8AC3E}">
        <p14:creationId xmlns:p14="http://schemas.microsoft.com/office/powerpoint/2010/main" val="294295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BC44EDD-0C38-EA1A-6841-0DB693602477}"/>
              </a:ext>
            </a:extLst>
          </p:cNvPr>
          <p:cNvSpPr>
            <a:spLocks noGrp="1"/>
          </p:cNvSpPr>
          <p:nvPr>
            <p:ph idx="1"/>
          </p:nvPr>
        </p:nvSpPr>
        <p:spPr>
          <a:xfrm>
            <a:off x="497489" y="1229292"/>
            <a:ext cx="6628526" cy="4880838"/>
          </a:xfrm>
        </p:spPr>
        <p:txBody>
          <a:bodyPr/>
          <a:lstStyle/>
          <a:p>
            <a:pPr marL="514350" indent="-514350">
              <a:buFont typeface="+mj-lt"/>
              <a:buAutoNum type="arabicPeriod"/>
            </a:pPr>
            <a:r>
              <a:rPr kumimoji="1" lang="en-US" altLang="zh-CN" dirty="0"/>
              <a:t>What</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business</a:t>
            </a:r>
            <a:r>
              <a:rPr kumimoji="1" lang="zh-CN" altLang="en-US" dirty="0"/>
              <a:t> </a:t>
            </a:r>
            <a:r>
              <a:rPr kumimoji="1" lang="en-US" altLang="zh-CN" dirty="0"/>
              <a:t>goal?</a:t>
            </a:r>
          </a:p>
          <a:p>
            <a:pPr marL="514350" indent="-514350">
              <a:buFont typeface="+mj-lt"/>
              <a:buAutoNum type="arabicPeriod"/>
            </a:pPr>
            <a:endParaRPr kumimoji="1" lang="en-US" altLang="zh-CN" dirty="0"/>
          </a:p>
          <a:p>
            <a:pPr marL="514350" indent="-514350">
              <a:buFont typeface="+mj-lt"/>
              <a:buAutoNum type="arabicPeriod"/>
            </a:pPr>
            <a:r>
              <a:rPr kumimoji="1" lang="en-US" altLang="zh-CN" dirty="0"/>
              <a:t>How</a:t>
            </a:r>
            <a:r>
              <a:rPr kumimoji="1" lang="zh-CN" altLang="en-US" dirty="0"/>
              <a:t> </a:t>
            </a:r>
            <a:r>
              <a:rPr kumimoji="1" lang="en-US" altLang="zh-CN" dirty="0"/>
              <a:t>to</a:t>
            </a:r>
            <a:r>
              <a:rPr kumimoji="1" lang="zh-CN" altLang="en-US" dirty="0"/>
              <a:t> </a:t>
            </a:r>
            <a:r>
              <a:rPr kumimoji="1" lang="en-US" altLang="zh-CN" dirty="0"/>
              <a:t>achieve</a:t>
            </a:r>
            <a:r>
              <a:rPr kumimoji="1" lang="zh-CN" altLang="en-US" dirty="0"/>
              <a:t> </a:t>
            </a:r>
            <a:r>
              <a:rPr kumimoji="1" lang="en-US" altLang="zh-CN" dirty="0"/>
              <a:t>it?</a:t>
            </a:r>
          </a:p>
          <a:p>
            <a:endParaRPr kumimoji="1" lang="en-US" altLang="zh-CN" dirty="0"/>
          </a:p>
          <a:p>
            <a:pPr marL="0" indent="0">
              <a:buNone/>
            </a:pPr>
            <a:endParaRPr kumimoji="1" lang="en-US" altLang="zh-CN" dirty="0"/>
          </a:p>
          <a:p>
            <a:r>
              <a:rPr kumimoji="1" lang="en-US" altLang="zh-CN" dirty="0"/>
              <a:t>Dynamic</a:t>
            </a:r>
            <a:r>
              <a:rPr kumimoji="1" lang="zh-CN" altLang="en-US" dirty="0"/>
              <a:t> </a:t>
            </a:r>
            <a:r>
              <a:rPr kumimoji="1" lang="en-US" altLang="zh-CN" dirty="0"/>
              <a:t>game</a:t>
            </a:r>
          </a:p>
          <a:p>
            <a:pPr lvl="1"/>
            <a:r>
              <a:rPr kumimoji="1" lang="en-US" altLang="zh-CN" dirty="0"/>
              <a:t>All</a:t>
            </a:r>
            <a:r>
              <a:rPr kumimoji="1" lang="zh-CN" altLang="en-US" dirty="0"/>
              <a:t> </a:t>
            </a:r>
            <a:r>
              <a:rPr kumimoji="1" lang="en-US" altLang="zh-CN" dirty="0"/>
              <a:t>players</a:t>
            </a:r>
            <a:r>
              <a:rPr kumimoji="1" lang="zh-CN" altLang="en-US" dirty="0"/>
              <a:t> </a:t>
            </a:r>
            <a:r>
              <a:rPr kumimoji="1" lang="en-US" altLang="zh-CN" dirty="0"/>
              <a:t>move</a:t>
            </a:r>
            <a:r>
              <a:rPr kumimoji="1" lang="zh-CN" altLang="en-US" dirty="0"/>
              <a:t> </a:t>
            </a:r>
            <a:r>
              <a:rPr kumimoji="1" lang="en-US" altLang="zh-CN" dirty="0"/>
              <a:t>simultaneously</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level</a:t>
            </a:r>
            <a:r>
              <a:rPr kumimoji="1" lang="zh-CN" altLang="en-US" dirty="0"/>
              <a:t> </a:t>
            </a:r>
            <a:r>
              <a:rPr kumimoji="1" lang="en-US" altLang="zh-CN" dirty="0"/>
              <a:t>with</a:t>
            </a:r>
            <a:r>
              <a:rPr kumimoji="1" lang="zh-CN" altLang="en-US" dirty="0"/>
              <a:t> </a:t>
            </a:r>
            <a:r>
              <a:rPr kumimoji="1" lang="en-US" altLang="zh-CN" dirty="0"/>
              <a:t>full</a:t>
            </a:r>
            <a:r>
              <a:rPr kumimoji="1" lang="zh-CN" altLang="en-US" dirty="0"/>
              <a:t> </a:t>
            </a:r>
            <a:r>
              <a:rPr kumimoji="1" lang="en-US" altLang="zh-CN" dirty="0"/>
              <a:t>information</a:t>
            </a:r>
          </a:p>
        </p:txBody>
      </p:sp>
      <p:sp>
        <p:nvSpPr>
          <p:cNvPr id="3" name="标题 2">
            <a:extLst>
              <a:ext uri="{FF2B5EF4-FFF2-40B4-BE49-F238E27FC236}">
                <a16:creationId xmlns:a16="http://schemas.microsoft.com/office/drawing/2014/main" id="{BD8F6CDB-42AF-CEAF-9E90-DA702FF32A44}"/>
              </a:ext>
            </a:extLst>
          </p:cNvPr>
          <p:cNvSpPr>
            <a:spLocks noGrp="1"/>
          </p:cNvSpPr>
          <p:nvPr>
            <p:ph type="title"/>
          </p:nvPr>
        </p:nvSpPr>
        <p:spPr/>
        <p:txBody>
          <a:bodyPr/>
          <a:lstStyle/>
          <a:p>
            <a:r>
              <a:rPr kumimoji="1" lang="en-US" altLang="zh-CN"/>
              <a:t>How</a:t>
            </a:r>
            <a:r>
              <a:rPr kumimoji="1" lang="zh-CN" altLang="en-US"/>
              <a:t> </a:t>
            </a:r>
            <a:r>
              <a:rPr kumimoji="1" lang="en-US" altLang="zh-CN"/>
              <a:t>do</a:t>
            </a:r>
            <a:r>
              <a:rPr kumimoji="1" lang="zh-CN" altLang="en-US"/>
              <a:t> </a:t>
            </a:r>
            <a:r>
              <a:rPr kumimoji="1" lang="en-US" altLang="zh-CN"/>
              <a:t>operators</a:t>
            </a:r>
            <a:r>
              <a:rPr kumimoji="1" lang="zh-CN" altLang="en-US"/>
              <a:t> </a:t>
            </a:r>
            <a:r>
              <a:rPr kumimoji="1" lang="en-US" altLang="zh-CN"/>
              <a:t>make</a:t>
            </a:r>
            <a:r>
              <a:rPr kumimoji="1" lang="zh-CN" altLang="en-US"/>
              <a:t> </a:t>
            </a:r>
            <a:r>
              <a:rPr kumimoji="1" lang="en-US" altLang="zh-CN"/>
              <a:t>decisions?</a:t>
            </a:r>
            <a:endParaRPr kumimoji="1" lang="zh-CN" altLang="en-US" dirty="0"/>
          </a:p>
        </p:txBody>
      </p:sp>
      <p:graphicFrame>
        <p:nvGraphicFramePr>
          <p:cNvPr id="7" name="图示 6">
            <a:extLst>
              <a:ext uri="{FF2B5EF4-FFF2-40B4-BE49-F238E27FC236}">
                <a16:creationId xmlns:a16="http://schemas.microsoft.com/office/drawing/2014/main" id="{95719882-37A8-EF2E-0284-88CECD537150}"/>
              </a:ext>
            </a:extLst>
          </p:cNvPr>
          <p:cNvGraphicFramePr/>
          <p:nvPr>
            <p:extLst>
              <p:ext uri="{D42A27DB-BD31-4B8C-83A1-F6EECF244321}">
                <p14:modId xmlns:p14="http://schemas.microsoft.com/office/powerpoint/2010/main" val="2507115194"/>
              </p:ext>
            </p:extLst>
          </p:nvPr>
        </p:nvGraphicFramePr>
        <p:xfrm>
          <a:off x="5132495" y="1337295"/>
          <a:ext cx="6801945" cy="3537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直线箭头连接符 8">
            <a:extLst>
              <a:ext uri="{FF2B5EF4-FFF2-40B4-BE49-F238E27FC236}">
                <a16:creationId xmlns:a16="http://schemas.microsoft.com/office/drawing/2014/main" id="{ABF036D5-3DC6-5736-D208-1B5D2F41AE7D}"/>
              </a:ext>
            </a:extLst>
          </p:cNvPr>
          <p:cNvCxnSpPr>
            <a:cxnSpLocks/>
          </p:cNvCxnSpPr>
          <p:nvPr/>
        </p:nvCxnSpPr>
        <p:spPr>
          <a:xfrm>
            <a:off x="6096000" y="1789386"/>
            <a:ext cx="1030014" cy="292269"/>
          </a:xfrm>
          <a:prstGeom prst="straightConnector1">
            <a:avLst/>
          </a:prstGeom>
          <a:ln w="19050">
            <a:solidFill>
              <a:srgbClr val="FF83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3F6528A9-E413-1382-1152-26FB7CD2FB01}"/>
              </a:ext>
            </a:extLst>
          </p:cNvPr>
          <p:cNvCxnSpPr>
            <a:cxnSpLocks/>
          </p:cNvCxnSpPr>
          <p:nvPr/>
        </p:nvCxnSpPr>
        <p:spPr>
          <a:xfrm>
            <a:off x="4753302" y="2949391"/>
            <a:ext cx="2372712" cy="976223"/>
          </a:xfrm>
          <a:prstGeom prst="straightConnector1">
            <a:avLst/>
          </a:prstGeom>
          <a:ln w="19050">
            <a:solidFill>
              <a:srgbClr val="FF8300"/>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4">
            <a:extLst>
              <a:ext uri="{FF2B5EF4-FFF2-40B4-BE49-F238E27FC236}">
                <a16:creationId xmlns:a16="http://schemas.microsoft.com/office/drawing/2014/main" id="{C21BAF2F-928F-D173-A851-0D02D31D1AA1}"/>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13</a:t>
            </a:fld>
            <a:endParaRPr lang="en-US" dirty="0"/>
          </a:p>
        </p:txBody>
      </p:sp>
    </p:spTree>
    <p:extLst>
      <p:ext uri="{BB962C8B-B14F-4D97-AF65-F5344CB8AC3E}">
        <p14:creationId xmlns:p14="http://schemas.microsoft.com/office/powerpoint/2010/main" val="4087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41FDCD9-F994-77ED-66C1-07C3DB5158F5}"/>
                  </a:ext>
                </a:extLst>
              </p:cNvPr>
              <p:cNvSpPr>
                <a:spLocks noGrp="1"/>
              </p:cNvSpPr>
              <p:nvPr>
                <p:ph idx="1"/>
              </p:nvPr>
            </p:nvSpPr>
            <p:spPr>
              <a:xfrm>
                <a:off x="497488" y="1229292"/>
                <a:ext cx="11511836" cy="4880838"/>
              </a:xfrm>
            </p:spPr>
            <p:txBody>
              <a:bodyPr/>
              <a:lstStyle/>
              <a:p>
                <a:pPr lvl="0"/>
                <a:r>
                  <a:rPr lang="en-US" altLang="zh-CN" sz="2400" b="0" dirty="0">
                    <a:solidFill>
                      <a:schemeClr val="tx1"/>
                    </a:solidFill>
                    <a:latin typeface="+mn-lt"/>
                  </a:rPr>
                  <a:t>Game: </a:t>
                </a:r>
                <a14:m>
                  <m:oMath xmlns:m="http://schemas.openxmlformats.org/officeDocument/2006/math">
                    <m:r>
                      <a:rPr lang="en-US" altLang="zh-CN" sz="2400" b="0" i="1">
                        <a:latin typeface="Cambria Math" panose="02040503050406030204" pitchFamily="18" charset="0"/>
                      </a:rPr>
                      <m:t>𝑀</m:t>
                    </m:r>
                    <m:d>
                      <m:dPr>
                        <m:ctrlPr>
                          <a:rPr lang="en-US" altLang="zh-CN" sz="2400" b="0" i="1">
                            <a:latin typeface="Cambria Math" panose="02040503050406030204" pitchFamily="18" charset="0"/>
                          </a:rPr>
                        </m:ctrlPr>
                      </m:dPr>
                      <m:e>
                        <m:r>
                          <a:rPr lang="en-US" altLang="zh-CN" sz="2400" b="0">
                            <a:latin typeface="Cambria Math" panose="02040503050406030204" pitchFamily="18" charset="0"/>
                          </a:rPr>
                          <m:t>𝕀</m:t>
                        </m:r>
                        <m:r>
                          <a:rPr lang="en-US" altLang="zh-CN" sz="2400" b="0">
                            <a:latin typeface="Cambria Math" panose="02040503050406030204" pitchFamily="18" charset="0"/>
                          </a:rPr>
                          <m:t>,</m:t>
                        </m:r>
                        <m:r>
                          <a:rPr lang="zh-CN" altLang="en-US" sz="2400" b="0">
                            <a:latin typeface="Cambria Math" panose="02040503050406030204" pitchFamily="18" charset="0"/>
                          </a:rPr>
                          <m:t>𝕊</m:t>
                        </m:r>
                        <m:r>
                          <a:rPr lang="en-US" altLang="zh-CN" sz="2400" b="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a:latin typeface="Cambria Math" panose="02040503050406030204" pitchFamily="18" charset="0"/>
                              </a:rPr>
                              <m:t>𝕋</m:t>
                            </m:r>
                          </m:e>
                          <m:sub>
                            <m:r>
                              <a:rPr lang="en-US" altLang="zh-CN" sz="2400" b="0" i="1">
                                <a:latin typeface="Cambria Math" panose="02040503050406030204" pitchFamily="18" charset="0"/>
                              </a:rPr>
                              <m:t>𝑖</m:t>
                            </m:r>
                            <m:r>
                              <a:rPr lang="zh-CN" altLang="en-US" sz="2400" b="0">
                                <a:latin typeface="Cambria Math" panose="02040503050406030204" pitchFamily="18" charset="0"/>
                              </a:rPr>
                              <m:t>∈</m:t>
                            </m:r>
                            <m:r>
                              <a:rPr lang="en-US" altLang="zh-CN" sz="2400" b="0">
                                <a:latin typeface="Cambria Math" panose="02040503050406030204" pitchFamily="18" charset="0"/>
                              </a:rPr>
                              <m:t>𝕀</m:t>
                            </m:r>
                          </m:sub>
                        </m:sSub>
                        <m:r>
                          <a:rPr lang="en-US" altLang="zh-CN" sz="2400" b="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𝑢</m:t>
                            </m:r>
                          </m:e>
                          <m:sub>
                            <m:r>
                              <a:rPr lang="en-US" altLang="zh-CN" sz="2400" b="0" i="1">
                                <a:latin typeface="Cambria Math" panose="02040503050406030204" pitchFamily="18" charset="0"/>
                              </a:rPr>
                              <m:t>𝑖</m:t>
                            </m:r>
                          </m:sub>
                        </m:sSub>
                        <m:sSub>
                          <m:sSubPr>
                            <m:ctrlPr>
                              <a:rPr lang="en-US" altLang="zh-CN" sz="2400" i="1">
                                <a:latin typeface="Cambria Math" panose="02040503050406030204" pitchFamily="18" charset="0"/>
                              </a:rPr>
                            </m:ctrlPr>
                          </m:sSubPr>
                          <m:e>
                            <m:d>
                              <m:dPr>
                                <m:ctrlPr>
                                  <a:rPr lang="en-US" altLang="zh-CN" sz="2400" i="1">
                                    <a:latin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m:t>
                                </m:r>
                              </m:e>
                            </m:d>
                          </m:e>
                          <m:sub>
                            <m:r>
                              <a:rPr lang="en-US" altLang="zh-CN" sz="2400" b="0" i="1">
                                <a:latin typeface="Cambria Math" panose="02040503050406030204" pitchFamily="18" charset="0"/>
                              </a:rPr>
                              <m:t>𝑖</m:t>
                            </m:r>
                            <m:r>
                              <a:rPr lang="zh-CN" altLang="en-US" sz="2400" b="0">
                                <a:latin typeface="Cambria Math" panose="02040503050406030204" pitchFamily="18" charset="0"/>
                              </a:rPr>
                              <m:t>∈</m:t>
                            </m:r>
                            <m:r>
                              <a:rPr lang="en-US" altLang="zh-CN" sz="2400" b="0">
                                <a:latin typeface="Cambria Math" panose="02040503050406030204" pitchFamily="18" charset="0"/>
                              </a:rPr>
                              <m:t>𝕀</m:t>
                            </m:r>
                          </m:sub>
                        </m:sSub>
                      </m:e>
                    </m:d>
                  </m:oMath>
                </a14:m>
                <a:endParaRPr lang="en-US" altLang="zh-CN" sz="2400" b="0" dirty="0">
                  <a:solidFill>
                    <a:schemeClr val="tx1"/>
                  </a:solidFill>
                  <a:latin typeface="+mn-lt"/>
                </a:endParaRPr>
              </a:p>
              <a:p>
                <a:pPr lvl="0">
                  <a:spcBef>
                    <a:spcPts val="1176"/>
                  </a:spcBef>
                </a:pPr>
                <a:r>
                  <a:rPr kumimoji="1" lang="en-US" altLang="zh-CN" sz="2400" dirty="0">
                    <a:latin typeface="+mn-lt"/>
                  </a:rPr>
                  <a:t>Upper</a:t>
                </a:r>
                <a:r>
                  <a:rPr kumimoji="1" lang="zh-CN" altLang="en-US" sz="2400" dirty="0">
                    <a:latin typeface="+mn-lt"/>
                  </a:rPr>
                  <a:t> </a:t>
                </a:r>
                <a:r>
                  <a:rPr kumimoji="1" lang="en-US" altLang="zh-CN" sz="2400" dirty="0">
                    <a:latin typeface="+mn-lt"/>
                  </a:rPr>
                  <a:t>level</a:t>
                </a:r>
                <a:r>
                  <a:rPr kumimoji="1" lang="zh-CN" altLang="en-US" sz="2400" dirty="0">
                    <a:latin typeface="+mn-lt"/>
                  </a:rPr>
                  <a:t> </a:t>
                </a:r>
                <a:r>
                  <a:rPr kumimoji="1" lang="en-US" altLang="zh-CN" sz="2400" dirty="0">
                    <a:latin typeface="+mn-lt"/>
                  </a:rPr>
                  <a:t>(multi-objective optimization)</a:t>
                </a:r>
              </a:p>
              <a:p>
                <a:pPr lvl="1"/>
                <a:r>
                  <a:rPr lang="en-US" altLang="zh-CN" sz="2400" dirty="0">
                    <a:solidFill>
                      <a:schemeClr val="tx1"/>
                    </a:solidFill>
                    <a:latin typeface="+mn-lt"/>
                  </a:rPr>
                  <a:t>Each</a:t>
                </a:r>
                <a:r>
                  <a:rPr lang="zh-CN" altLang="en-US" sz="2400" dirty="0">
                    <a:solidFill>
                      <a:schemeClr val="tx1"/>
                    </a:solidFill>
                    <a:latin typeface="+mn-lt"/>
                  </a:rPr>
                  <a:t> </a:t>
                </a:r>
                <a:r>
                  <a:rPr lang="en-US" altLang="zh-CN" sz="2400" dirty="0">
                    <a:solidFill>
                      <a:schemeClr val="tx1"/>
                    </a:solidFill>
                    <a:latin typeface="+mn-lt"/>
                  </a:rPr>
                  <a:t>player</a:t>
                </a:r>
                <a:r>
                  <a:rPr lang="zh-CN" altLang="en-US" sz="2400" dirty="0">
                    <a:solidFill>
                      <a:schemeClr val="tx1"/>
                    </a:solidFill>
                    <a:latin typeface="+mn-lt"/>
                  </a:rPr>
                  <a:t> </a:t>
                </a:r>
                <a14:m>
                  <m:oMath xmlns:m="http://schemas.openxmlformats.org/officeDocument/2006/math">
                    <m:r>
                      <a:rPr lang="en-US" altLang="zh-CN" sz="2400" i="1" smtClean="0">
                        <a:solidFill>
                          <a:schemeClr val="tx1"/>
                        </a:solidFill>
                        <a:latin typeface="Cambria Math" panose="02040503050406030204" pitchFamily="18" charset="0"/>
                      </a:rPr>
                      <m:t>𝑖</m:t>
                    </m:r>
                  </m:oMath>
                </a14:m>
                <a:r>
                  <a:rPr lang="zh-CN" altLang="en-US" sz="2400" dirty="0">
                    <a:solidFill>
                      <a:schemeClr val="tx1"/>
                    </a:solidFill>
                    <a:latin typeface="+mn-lt"/>
                  </a:rPr>
                  <a:t> </a:t>
                </a:r>
                <a:r>
                  <a:rPr lang="en-US" altLang="zh-CN" sz="2400" dirty="0">
                    <a:solidFill>
                      <a:schemeClr val="tx1"/>
                    </a:solidFill>
                    <a:latin typeface="+mn-lt"/>
                  </a:rPr>
                  <a:t>chooses</a:t>
                </a:r>
                <a:r>
                  <a:rPr lang="zh-CN" altLang="en-US" sz="2400" dirty="0">
                    <a:solidFill>
                      <a:schemeClr val="tx1"/>
                    </a:solidFill>
                    <a:latin typeface="+mn-lt"/>
                  </a:rPr>
                  <a:t> </a:t>
                </a:r>
                <a:r>
                  <a:rPr lang="en-US" altLang="zh-CN" sz="2400" dirty="0">
                    <a:solidFill>
                      <a:schemeClr val="tx1"/>
                    </a:solidFill>
                    <a:latin typeface="+mn-lt"/>
                  </a:rPr>
                  <a:t>an</a:t>
                </a:r>
                <a:r>
                  <a:rPr lang="zh-CN" altLang="en-US" sz="2400" dirty="0">
                    <a:solidFill>
                      <a:schemeClr val="tx1"/>
                    </a:solidFill>
                    <a:latin typeface="+mn-lt"/>
                  </a:rPr>
                  <a:t> </a:t>
                </a:r>
                <a:r>
                  <a:rPr lang="en-US" altLang="zh-CN" sz="2400" dirty="0">
                    <a:solidFill>
                      <a:schemeClr val="tx1"/>
                    </a:solidFill>
                    <a:latin typeface="+mn-lt"/>
                  </a:rPr>
                  <a:t>action</a:t>
                </a:r>
                <a:r>
                  <a:rPr lang="zh-CN" altLang="en-US" sz="2400" dirty="0">
                    <a:solidFill>
                      <a:schemeClr val="tx1"/>
                    </a:solidFill>
                    <a:latin typeface="+mn-lt"/>
                  </a:rPr>
                  <a:t> </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𝑠</m:t>
                        </m:r>
                      </m:e>
                      <m:sub>
                        <m:r>
                          <a:rPr lang="en-US" altLang="zh-CN" sz="2400" i="1" smtClean="0">
                            <a:solidFill>
                              <a:schemeClr val="tx1"/>
                            </a:solidFill>
                            <a:latin typeface="Cambria Math" panose="02040503050406030204" pitchFamily="18" charset="0"/>
                          </a:rPr>
                          <m:t>𝑖</m:t>
                        </m:r>
                      </m:sub>
                    </m:sSub>
                    <m:r>
                      <a:rPr lang="zh-CN" altLang="en-US" sz="2400" smtClean="0">
                        <a:solidFill>
                          <a:schemeClr val="tx1"/>
                        </a:solidFill>
                        <a:latin typeface="Cambria Math" panose="02040503050406030204" pitchFamily="18" charset="0"/>
                      </a:rPr>
                      <m:t>∈</m:t>
                    </m:r>
                    <m:r>
                      <a:rPr lang="zh-CN" altLang="en-US" sz="2400" smtClean="0">
                        <a:solidFill>
                          <a:schemeClr val="tx1"/>
                        </a:solidFill>
                        <a:latin typeface="Cambria Math" panose="02040503050406030204" pitchFamily="18" charset="0"/>
                      </a:rPr>
                      <m:t>𝕊</m:t>
                    </m:r>
                    <m:r>
                      <a:rPr lang="en-US" altLang="zh-CN" sz="2400" smtClean="0">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sSub>
                          <m:sSubPr>
                            <m:ctrlPr>
                              <a:rPr lang="en-US" altLang="zh-CN" sz="2400" i="1" smtClean="0">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𝑆</m:t>
                            </m:r>
                          </m:e>
                          <m:sub>
                            <m:r>
                              <a:rPr lang="en-US" altLang="zh-CN" sz="2400" i="1" smtClean="0">
                                <a:solidFill>
                                  <a:schemeClr val="tx1"/>
                                </a:solidFill>
                                <a:latin typeface="Cambria Math" panose="02040503050406030204" pitchFamily="18" charset="0"/>
                              </a:rPr>
                              <m:t>1</m:t>
                            </m:r>
                            <m:r>
                              <a:rPr lang="zh-CN" altLang="en-US" sz="2400" b="0" i="1" smtClean="0">
                                <a:solidFill>
                                  <a:schemeClr val="tx1"/>
                                </a:solidFill>
                                <a:latin typeface="Cambria Math" panose="02040503050406030204" pitchFamily="18" charset="0"/>
                              </a:rPr>
                              <m:t> </m:t>
                            </m:r>
                          </m:sub>
                        </m:sSub>
                        <m:r>
                          <a:rPr lang="en-US" altLang="zh-CN" sz="2400" i="1" smtClean="0">
                            <a:solidFill>
                              <a:schemeClr val="tx1"/>
                            </a:solidFill>
                            <a:latin typeface="Cambria Math" panose="02040503050406030204" pitchFamily="18" charset="0"/>
                          </a:rPr>
                          <m:t>,</m:t>
                        </m:r>
                        <m:r>
                          <a:rPr lang="zh-CN" altLang="en-US" sz="2400" b="0" i="1" smtClean="0">
                            <a:solidFill>
                              <a:schemeClr val="tx1"/>
                            </a:solidFill>
                            <a:latin typeface="Cambria Math" panose="02040503050406030204" pitchFamily="18" charset="0"/>
                          </a:rPr>
                          <m:t> </m:t>
                        </m:r>
                        <m:r>
                          <a:rPr lang="en-US" altLang="zh-CN" sz="240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𝑆</m:t>
                            </m:r>
                          </m:e>
                          <m:sub>
                            <m:r>
                              <a:rPr lang="en-US" altLang="zh-CN" sz="2400" i="1" smtClean="0">
                                <a:solidFill>
                                  <a:schemeClr val="tx1"/>
                                </a:solidFill>
                                <a:latin typeface="Cambria Math" panose="02040503050406030204" pitchFamily="18" charset="0"/>
                              </a:rPr>
                              <m:t>𝐾</m:t>
                            </m:r>
                            <m:r>
                              <a:rPr lang="zh-CN" altLang="en-US" sz="2400" b="0" i="1" smtClean="0">
                                <a:solidFill>
                                  <a:schemeClr val="tx1"/>
                                </a:solidFill>
                                <a:latin typeface="Cambria Math" panose="02040503050406030204" pitchFamily="18" charset="0"/>
                              </a:rPr>
                              <m:t> </m:t>
                            </m:r>
                          </m:sub>
                        </m:sSub>
                      </m:e>
                    </m:d>
                  </m:oMath>
                </a14:m>
                <a:endParaRPr lang="en-US" altLang="zh-CN" sz="2400" dirty="0">
                  <a:solidFill>
                    <a:schemeClr val="tx1"/>
                  </a:solidFill>
                  <a:latin typeface="+mn-lt"/>
                </a:endParaRPr>
              </a:p>
              <a:p>
                <a:pPr lvl="1"/>
                <a:endParaRPr lang="en-US" altLang="zh-CN" sz="2400" dirty="0">
                  <a:solidFill>
                    <a:schemeClr val="tx1"/>
                  </a:solidFill>
                  <a:latin typeface="+mn-lt"/>
                </a:endParaRPr>
              </a:p>
              <a:p>
                <a:pPr lvl="1"/>
                <a:r>
                  <a:rPr lang="en-US" altLang="zh-CN" sz="2400" dirty="0">
                    <a:latin typeface="+mn-lt"/>
                  </a:rPr>
                  <a:t>Payoff function</a:t>
                </a:r>
                <a:r>
                  <a:rPr lang="zh-CN" altLang="en-US" sz="2400" dirty="0">
                    <a:latin typeface="+mn-lt"/>
                  </a:rPr>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oMath>
                </a14:m>
                <a:r>
                  <a:rPr lang="en-US" altLang="zh-CN" sz="2400" dirty="0">
                    <a:latin typeface="+mn-lt"/>
                  </a:rPr>
                  <a:t>:</a:t>
                </a:r>
                <a:r>
                  <a:rPr lang="zh-CN" altLang="en-US" sz="2400" dirty="0">
                    <a:latin typeface="+mn-lt"/>
                  </a:rPr>
                  <a:t> </a:t>
                </a:r>
                <a14:m>
                  <m:oMath xmlns:m="http://schemas.openxmlformats.org/officeDocument/2006/math">
                    <m:sSup>
                      <m:sSupPr>
                        <m:ctrlPr>
                          <a:rPr lang="en-US" altLang="zh-CN" sz="2400" i="1">
                            <a:latin typeface="Cambria Math" panose="02040503050406030204" pitchFamily="18" charset="0"/>
                          </a:rPr>
                        </m:ctrlPr>
                      </m:sSupPr>
                      <m:e>
                        <m:r>
                          <a:rPr lang="zh-CN" altLang="en-US" sz="2400">
                            <a:latin typeface="Cambria Math" panose="02040503050406030204" pitchFamily="18" charset="0"/>
                          </a:rPr>
                          <m:t>𝕊</m:t>
                        </m:r>
                      </m:e>
                      <m:sup>
                        <m:d>
                          <m:dPr>
                            <m:begChr m:val="|"/>
                            <m:endChr m:val="|"/>
                            <m:ctrlPr>
                              <a:rPr lang="en-US" altLang="zh-CN" sz="2400" i="1">
                                <a:latin typeface="Cambria Math" panose="02040503050406030204" pitchFamily="18" charset="0"/>
                              </a:rPr>
                            </m:ctrlPr>
                          </m:dPr>
                          <m:e>
                            <m:r>
                              <a:rPr lang="en-US" altLang="zh-CN" sz="2400">
                                <a:latin typeface="Cambria Math" panose="02040503050406030204" pitchFamily="18" charset="0"/>
                              </a:rPr>
                              <m:t>𝕀</m:t>
                            </m:r>
                          </m:e>
                        </m:d>
                      </m:sup>
                    </m:sSup>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ℝ</m:t>
                        </m:r>
                      </m:e>
                      <m:sup>
                        <m:d>
                          <m:dPr>
                            <m:begChr m:val="|"/>
                            <m:endChr m:val="|"/>
                            <m:ctrlPr>
                              <a:rPr lang="en-US" altLang="zh-CN" sz="2400" i="1">
                                <a:latin typeface="Cambria Math" panose="02040503050406030204" pitchFamily="18" charset="0"/>
                              </a:rPr>
                            </m:ctrlPr>
                          </m:dPr>
                          <m:e>
                            <m:r>
                              <a:rPr lang="zh-CN" altLang="en-US" sz="2400">
                                <a:latin typeface="Cambria Math" panose="02040503050406030204" pitchFamily="18" charset="0"/>
                              </a:rPr>
                              <m:t>𝕊</m:t>
                            </m:r>
                          </m:e>
                        </m:d>
                      </m:sup>
                    </m:sSup>
                  </m:oMath>
                </a14:m>
                <a:endParaRPr lang="en-US" altLang="zh-CN" sz="2400" dirty="0">
                  <a:latin typeface="+mn-lt"/>
                </a:endParaRPr>
              </a:p>
              <a:p>
                <a:pPr lvl="2"/>
                <a:r>
                  <a:rPr lang="en-US" altLang="zh-CN" sz="2000" dirty="0">
                    <a:solidFill>
                      <a:schemeClr val="tx1"/>
                    </a:solidFill>
                    <a:latin typeface="+mn-lt"/>
                  </a:rPr>
                  <a:t>A</a:t>
                </a:r>
                <a:r>
                  <a:rPr lang="en-US" altLang="zh-CN" sz="2000" dirty="0">
                    <a:latin typeface="+mn-lt"/>
                  </a:rPr>
                  <a:t>ction</a:t>
                </a:r>
                <a:r>
                  <a:rPr lang="zh-CN" altLang="en-US" sz="2000" dirty="0">
                    <a:latin typeface="+mn-lt"/>
                  </a:rPr>
                  <a:t> </a:t>
                </a:r>
                <a:r>
                  <a:rPr lang="en-US" altLang="zh-CN" sz="2000" dirty="0">
                    <a:latin typeface="+mn-lt"/>
                  </a:rPr>
                  <a:t>profile</a:t>
                </a:r>
                <a:r>
                  <a:rPr lang="zh-CN" altLang="en-US" sz="2000" dirty="0">
                    <a:latin typeface="+mn-lt"/>
                  </a:rPr>
                  <a:t> </a:t>
                </a:r>
                <a14:m>
                  <m:oMath xmlns:m="http://schemas.openxmlformats.org/officeDocument/2006/math">
                    <m:r>
                      <m:rPr>
                        <m:sty m:val="p"/>
                      </m:rPr>
                      <a:rPr lang="en-US" altLang="zh-CN" sz="2000" i="1">
                        <a:latin typeface="Cambria Math" panose="02040503050406030204" pitchFamily="18" charset="0"/>
                      </a:rPr>
                      <m:t>s</m:t>
                    </m:r>
                    <m:r>
                      <a:rPr lang="en-US" altLang="zh-CN" sz="2000">
                        <a:latin typeface="Cambria Math" panose="02040503050406030204" pitchFamily="18" charset="0"/>
                      </a:rPr>
                      <m:t>=</m:t>
                    </m:r>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𝑖</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a:latin typeface="Cambria Math" panose="02040503050406030204" pitchFamily="18" charset="0"/>
                              </a:rPr>
                              <m:t>−</m:t>
                            </m:r>
                            <m:r>
                              <a:rPr lang="en-US" altLang="zh-CN" sz="2000" i="1">
                                <a:latin typeface="Cambria Math" panose="02040503050406030204" pitchFamily="18" charset="0"/>
                              </a:rPr>
                              <m:t>𝑖</m:t>
                            </m:r>
                          </m:sub>
                        </m:sSub>
                      </m:e>
                    </m:d>
                  </m:oMath>
                </a14:m>
                <a:r>
                  <a:rPr lang="zh-CN" altLang="en-US" sz="2000" dirty="0">
                    <a:latin typeface="+mn-lt"/>
                  </a:rPr>
                  <a:t> </a:t>
                </a:r>
                <a14:m>
                  <m:oMath xmlns:m="http://schemas.openxmlformats.org/officeDocument/2006/math">
                    <m:r>
                      <a:rPr lang="en-US" altLang="zh-CN" sz="2000">
                        <a:latin typeface="Cambria Math" panose="02040503050406030204" pitchFamily="18" charset="0"/>
                      </a:rPr>
                      <m:t>→</m:t>
                    </m:r>
                  </m:oMath>
                </a14:m>
                <a:r>
                  <a:rPr lang="zh-CN" altLang="en-US" sz="2000" dirty="0">
                    <a:latin typeface="+mn-lt"/>
                  </a:rPr>
                  <a:t> </a:t>
                </a:r>
                <a:r>
                  <a:rPr lang="en-US" altLang="zh-CN" sz="2000" dirty="0">
                    <a:latin typeface="+mn-lt"/>
                  </a:rPr>
                  <a:t>payoff</a:t>
                </a:r>
                <a:r>
                  <a:rPr lang="zh-CN" altLang="en-US" sz="2000" dirty="0">
                    <a:latin typeface="+mn-lt"/>
                  </a:rPr>
                  <a:t> </a:t>
                </a:r>
                <a:r>
                  <a:rPr lang="en-US" altLang="zh-CN" sz="2000" dirty="0">
                    <a:latin typeface="+mn-lt"/>
                  </a:rPr>
                  <a:t>vector</a:t>
                </a:r>
                <a:r>
                  <a:rPr lang="zh-CN" altLang="en-US" sz="2000" dirty="0">
                    <a:latin typeface="+mn-lt"/>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𝑖</m:t>
                        </m:r>
                      </m:sub>
                    </m:sSub>
                    <m:r>
                      <a:rPr lang="en-US" altLang="zh-CN" sz="2000">
                        <a:latin typeface="Cambria Math" panose="02040503050406030204" pitchFamily="18" charset="0"/>
                      </a:rPr>
                      <m:t>=</m:t>
                    </m:r>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𝑖</m:t>
                            </m:r>
                            <m:r>
                              <a:rPr lang="en-US" altLang="zh-CN" sz="2000">
                                <a:latin typeface="Cambria Math" panose="02040503050406030204" pitchFamily="18" charset="0"/>
                              </a:rPr>
                              <m:t>1</m:t>
                            </m:r>
                          </m:sub>
                        </m:sSub>
                        <m:r>
                          <a:rPr lang="en-US" altLang="zh-CN" sz="200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𝑖𝐾</m:t>
                            </m:r>
                          </m:sub>
                        </m:sSub>
                      </m:e>
                    </m:d>
                  </m:oMath>
                </a14:m>
                <a:endParaRPr lang="en-US" altLang="zh-CN" sz="2000" dirty="0">
                  <a:solidFill>
                    <a:schemeClr val="tx1"/>
                  </a:solidFill>
                  <a:latin typeface="+mn-lt"/>
                </a:endParaRPr>
              </a:p>
              <a:p>
                <a:pPr>
                  <a:spcBef>
                    <a:spcPts val="1176"/>
                  </a:spcBef>
                </a:pPr>
                <a:r>
                  <a:rPr kumimoji="1" lang="en-US" altLang="zh-CN" sz="2400" dirty="0">
                    <a:latin typeface="+mn-lt"/>
                  </a:rPr>
                  <a:t>Lower</a:t>
                </a:r>
                <a:r>
                  <a:rPr kumimoji="1" lang="zh-CN" altLang="en-US" sz="2400" dirty="0">
                    <a:latin typeface="+mn-lt"/>
                  </a:rPr>
                  <a:t> </a:t>
                </a:r>
                <a:r>
                  <a:rPr kumimoji="1" lang="en-US" altLang="zh-CN" sz="2400" dirty="0">
                    <a:latin typeface="+mn-lt"/>
                  </a:rPr>
                  <a:t>level</a:t>
                </a:r>
              </a:p>
              <a:p>
                <a:pPr lvl="1"/>
                <a:r>
                  <a:rPr lang="en-US" altLang="zh-CN" sz="2400" b="0" dirty="0">
                    <a:latin typeface="+mn-lt"/>
                    <a:cs typeface="Calibri" pitchFamily="34" charset="0"/>
                  </a:rPr>
                  <a:t>For</a:t>
                </a:r>
                <a:r>
                  <a:rPr lang="zh-CN" altLang="en-US" sz="2400" b="0" dirty="0">
                    <a:latin typeface="+mn-lt"/>
                    <a:cs typeface="Calibri" pitchFamily="34" charset="0"/>
                  </a:rPr>
                  <a:t> </a:t>
                </a:r>
                <a:r>
                  <a:rPr lang="en-US" altLang="zh-CN" sz="2400" b="0" dirty="0">
                    <a:latin typeface="+mn-lt"/>
                    <a:cs typeface="Calibri" pitchFamily="34" charset="0"/>
                  </a:rPr>
                  <a:t>every</a:t>
                </a:r>
                <a:r>
                  <a:rPr lang="zh-CN" altLang="en-US" sz="2400" b="0" dirty="0">
                    <a:latin typeface="+mn-lt"/>
                    <a:cs typeface="Calibri" pitchFamily="34" charset="0"/>
                  </a:rPr>
                  <a:t> </a:t>
                </a:r>
                <a:r>
                  <a:rPr lang="en-US" altLang="zh-CN" sz="2400" dirty="0">
                    <a:latin typeface="+mn-lt"/>
                    <a:cs typeface="Calibri" pitchFamily="34" charset="0"/>
                  </a:rPr>
                  <a:t>player</a:t>
                </a:r>
                <a:r>
                  <a:rPr lang="en-US" altLang="zh-CN" sz="2400" b="0" dirty="0">
                    <a:latin typeface="+mn-lt"/>
                    <a:cs typeface="Calibri" pitchFamily="34" charset="0"/>
                  </a:rPr>
                  <a:t>,</a:t>
                </a:r>
                <a:r>
                  <a:rPr lang="zh-CN" altLang="en-US" sz="2400" b="0" dirty="0">
                    <a:latin typeface="+mn-lt"/>
                    <a:cs typeface="Calibri" pitchFamily="34" charset="0"/>
                  </a:rPr>
                  <a:t> </a:t>
                </a:r>
                <a:r>
                  <a:rPr lang="en-US" altLang="zh-CN" sz="2400" b="0" dirty="0">
                    <a:latin typeface="+mn-lt"/>
                    <a:cs typeface="Calibri" pitchFamily="34" charset="0"/>
                  </a:rPr>
                  <a:t>its</a:t>
                </a:r>
                <a:r>
                  <a:rPr lang="zh-CN" altLang="en-US" sz="2400" b="0" dirty="0">
                    <a:latin typeface="+mn-lt"/>
                    <a:cs typeface="Calibri" pitchFamily="34" charset="0"/>
                  </a:rPr>
                  <a:t> </a:t>
                </a:r>
                <a:r>
                  <a:rPr lang="en-US" altLang="zh-CN" sz="2400" b="0" dirty="0">
                    <a:latin typeface="+mn-lt"/>
                    <a:cs typeface="Calibri" pitchFamily="34" charset="0"/>
                  </a:rPr>
                  <a:t>decision</a:t>
                </a:r>
                <a:r>
                  <a:rPr lang="zh-CN" altLang="en-US" sz="2400" b="0" dirty="0">
                    <a:latin typeface="+mn-lt"/>
                    <a:cs typeface="Calibri" pitchFamily="34" charset="0"/>
                  </a:rPr>
                  <a:t> </a:t>
                </a:r>
                <a:r>
                  <a:rPr lang="en-US" altLang="zh-CN" sz="2400" b="0" dirty="0">
                    <a:latin typeface="+mn-lt"/>
                    <a:cs typeface="Calibri" pitchFamily="34" charset="0"/>
                  </a:rPr>
                  <a:t>problem:</a:t>
                </a:r>
              </a:p>
              <a:p>
                <a:pPr marL="360000" lvl="1" indent="0">
                  <a:buNone/>
                </a:pPr>
                <a:r>
                  <a:rPr lang="en-US" altLang="zh-CN" sz="2400" dirty="0">
                    <a:solidFill>
                      <a:srgbClr val="2F2B20"/>
                    </a:solidFill>
                    <a:latin typeface="+mn-lt"/>
                    <a:cs typeface="Calibri" pitchFamily="34" charset="0"/>
                  </a:rPr>
                  <a:t>	</a:t>
                </a:r>
                <a:r>
                  <a:rPr lang="zh-CN" altLang="en-US" sz="2400" dirty="0">
                    <a:solidFill>
                      <a:srgbClr val="2F2B20"/>
                    </a:solidFill>
                    <a:latin typeface="+mn-lt"/>
                    <a:cs typeface="Calibri" pitchFamily="34" charset="0"/>
                  </a:rPr>
                  <a:t>         </a:t>
                </a:r>
                <a:r>
                  <a:rPr lang="zh-CN" altLang="en-US" sz="2000" b="0" dirty="0">
                    <a:solidFill>
                      <a:srgbClr val="2F2B20"/>
                    </a:solidFill>
                    <a:latin typeface="+mn-lt"/>
                    <a:cs typeface="Calibri" pitchFamily="34" charset="0"/>
                  </a:rPr>
                  <a:t> </a:t>
                </a:r>
                <a14:m>
                  <m:oMath xmlns:m="http://schemas.openxmlformats.org/officeDocument/2006/math">
                    <m:limLow>
                      <m:limLowPr>
                        <m:ctrlPr>
                          <a:rPr lang="en-US" altLang="zh-CN" sz="2000" b="0" i="1" smtClean="0">
                            <a:solidFill>
                              <a:srgbClr val="2F2B20"/>
                            </a:solidFill>
                            <a:latin typeface="Cambria Math" panose="02040503050406030204" pitchFamily="18" charset="0"/>
                            <a:cs typeface="Calibri" pitchFamily="34" charset="0"/>
                          </a:rPr>
                        </m:ctrlPr>
                      </m:limLowPr>
                      <m:e>
                        <m:r>
                          <m:rPr>
                            <m:sty m:val="p"/>
                          </m:rPr>
                          <a:rPr lang="en-US" altLang="zh-CN" sz="2000" b="0" i="0" smtClean="0">
                            <a:solidFill>
                              <a:srgbClr val="2F2B20"/>
                            </a:solidFill>
                            <a:latin typeface="Cambria Math" panose="02040503050406030204" pitchFamily="18" charset="0"/>
                            <a:cs typeface="Calibri" pitchFamily="34" charset="0"/>
                          </a:rPr>
                          <m:t>max</m:t>
                        </m:r>
                      </m:e>
                      <m:lim>
                        <m:sSub>
                          <m:sSubPr>
                            <m:ctrlPr>
                              <a:rPr lang="en-US" altLang="zh-CN" sz="2000" b="0" i="1" smtClean="0">
                                <a:solidFill>
                                  <a:srgbClr val="2F2B20"/>
                                </a:solidFill>
                                <a:latin typeface="Cambria Math" panose="02040503050406030204" pitchFamily="18" charset="0"/>
                                <a:cs typeface="Calibri" pitchFamily="34" charset="0"/>
                              </a:rPr>
                            </m:ctrlPr>
                          </m:sSubPr>
                          <m:e>
                            <m:r>
                              <a:rPr lang="en-US" altLang="zh-CN" sz="2000" b="0" i="1" smtClean="0">
                                <a:solidFill>
                                  <a:srgbClr val="2F2B20"/>
                                </a:solidFill>
                                <a:latin typeface="Cambria Math" panose="02040503050406030204" pitchFamily="18" charset="0"/>
                                <a:cs typeface="Calibri" pitchFamily="34" charset="0"/>
                              </a:rPr>
                              <m:t>𝑦</m:t>
                            </m:r>
                          </m:e>
                          <m:sub>
                            <m:r>
                              <a:rPr lang="en-US" altLang="zh-CN" sz="2000" b="0" i="1" smtClean="0">
                                <a:solidFill>
                                  <a:srgbClr val="2F2B20"/>
                                </a:solidFill>
                                <a:latin typeface="Cambria Math" panose="02040503050406030204" pitchFamily="18" charset="0"/>
                                <a:cs typeface="Calibri" pitchFamily="34" charset="0"/>
                              </a:rPr>
                              <m:t>𝑖</m:t>
                            </m:r>
                          </m:sub>
                        </m:sSub>
                      </m:lim>
                    </m:limLow>
                    <m:r>
                      <a:rPr lang="en-US" altLang="zh-CN" sz="2000" b="0" smtClean="0">
                        <a:solidFill>
                          <a:srgbClr val="2F2B20"/>
                        </a:solidFill>
                        <a:latin typeface="Cambria Math" panose="02040503050406030204" pitchFamily="18" charset="0"/>
                        <a:cs typeface="Calibri" pitchFamily="34" charset="0"/>
                      </a:rPr>
                      <m:t> </m:t>
                    </m:r>
                    <m:sSub>
                      <m:sSubPr>
                        <m:ctrlPr>
                          <a:rPr lang="en-US" altLang="zh-CN" sz="2000" b="0" i="1">
                            <a:latin typeface="Cambria Math" panose="02040503050406030204" pitchFamily="18" charset="0"/>
                            <a:cs typeface="Calibri" pitchFamily="34" charset="0"/>
                          </a:rPr>
                        </m:ctrlPr>
                      </m:sSubPr>
                      <m:e>
                        <m:r>
                          <a:rPr lang="zh-CN" altLang="en-US" sz="2000" b="0" i="1" smtClean="0">
                            <a:latin typeface="Cambria Math" panose="02040503050406030204" pitchFamily="18" charset="0"/>
                            <a:cs typeface="Calibri" pitchFamily="34" charset="0"/>
                          </a:rPr>
                          <m:t> </m:t>
                        </m:r>
                        <m:r>
                          <a:rPr lang="en-US" altLang="zh-CN" sz="2000" b="0" i="1" smtClean="0">
                            <a:latin typeface="Cambria Math" panose="02040503050406030204" pitchFamily="18" charset="0"/>
                            <a:cs typeface="Calibri" pitchFamily="34" charset="0"/>
                          </a:rPr>
                          <m:t>𝑇</m:t>
                        </m:r>
                      </m:e>
                      <m:sub>
                        <m:r>
                          <a:rPr lang="en-US" altLang="zh-CN" sz="2000" b="0" i="1" smtClean="0">
                            <a:latin typeface="Cambria Math" panose="02040503050406030204" pitchFamily="18" charset="0"/>
                            <a:cs typeface="Calibri" pitchFamily="34" charset="0"/>
                          </a:rPr>
                          <m:t>𝑖𝑘</m:t>
                        </m:r>
                      </m:sub>
                    </m:sSub>
                    <m:d>
                      <m:dPr>
                        <m:ctrlPr>
                          <a:rPr lang="en-US" altLang="zh-CN" sz="2000" b="0" i="1" smtClean="0">
                            <a:latin typeface="Cambria Math" panose="02040503050406030204" pitchFamily="18" charset="0"/>
                            <a:cs typeface="Calibri" pitchFamily="34" charset="0"/>
                          </a:rPr>
                        </m:ctrlPr>
                      </m:dPr>
                      <m:e>
                        <m:sSub>
                          <m:sSubPr>
                            <m:ctrlPr>
                              <a:rPr lang="en-US" altLang="zh-CN" sz="2000" b="0" i="1">
                                <a:solidFill>
                                  <a:srgbClr val="2F2B20"/>
                                </a:solidFill>
                                <a:latin typeface="Cambria Math" panose="02040503050406030204" pitchFamily="18" charset="0"/>
                                <a:cs typeface="Calibri" pitchFamily="34" charset="0"/>
                              </a:rPr>
                            </m:ctrlPr>
                          </m:sSubPr>
                          <m:e>
                            <m:r>
                              <a:rPr lang="en-US" altLang="zh-CN" sz="2000" b="0" i="1" smtClean="0">
                                <a:solidFill>
                                  <a:srgbClr val="2F2B20"/>
                                </a:solidFill>
                                <a:latin typeface="Cambria Math" panose="02040503050406030204" pitchFamily="18" charset="0"/>
                                <a:cs typeface="Calibri" pitchFamily="34" charset="0"/>
                              </a:rPr>
                              <m:t>𝑦</m:t>
                            </m:r>
                          </m:e>
                          <m:sub>
                            <m:r>
                              <a:rPr lang="en-US" altLang="zh-CN" sz="2000" b="0" i="1" smtClean="0">
                                <a:solidFill>
                                  <a:srgbClr val="2F2B20"/>
                                </a:solidFill>
                                <a:latin typeface="Cambria Math" panose="02040503050406030204" pitchFamily="18" charset="0"/>
                                <a:cs typeface="Calibri" pitchFamily="34" charset="0"/>
                              </a:rPr>
                              <m:t>𝑖</m:t>
                            </m:r>
                          </m:sub>
                        </m:sSub>
                        <m:r>
                          <a:rPr lang="en-US" altLang="zh-CN" sz="2000" b="0" i="1" smtClean="0">
                            <a:solidFill>
                              <a:srgbClr val="2F2B20"/>
                            </a:solidFill>
                            <a:latin typeface="Cambria Math" panose="02040503050406030204" pitchFamily="18" charset="0"/>
                            <a:cs typeface="Calibri" pitchFamily="34" charset="0"/>
                          </a:rPr>
                          <m:t>,</m:t>
                        </m:r>
                        <m:sSub>
                          <m:sSubPr>
                            <m:ctrlPr>
                              <a:rPr lang="en-US" altLang="zh-CN" sz="2000" b="0" i="1">
                                <a:solidFill>
                                  <a:srgbClr val="2F2B20"/>
                                </a:solidFill>
                                <a:latin typeface="Cambria Math" panose="02040503050406030204" pitchFamily="18" charset="0"/>
                                <a:cs typeface="Calibri" pitchFamily="34" charset="0"/>
                              </a:rPr>
                            </m:ctrlPr>
                          </m:sSubPr>
                          <m:e>
                            <m:r>
                              <a:rPr lang="en-US" altLang="zh-CN" sz="2000" b="0" i="1" smtClean="0">
                                <a:solidFill>
                                  <a:srgbClr val="2F2B20"/>
                                </a:solidFill>
                                <a:latin typeface="Cambria Math" panose="02040503050406030204" pitchFamily="18" charset="0"/>
                                <a:cs typeface="Calibri" pitchFamily="34" charset="0"/>
                              </a:rPr>
                              <m:t>𝑦</m:t>
                            </m:r>
                          </m:e>
                          <m:sub>
                            <m:r>
                              <a:rPr lang="en-US" altLang="zh-CN" sz="2000" b="0" i="1" smtClean="0">
                                <a:solidFill>
                                  <a:srgbClr val="2F2B20"/>
                                </a:solidFill>
                                <a:latin typeface="Cambria Math" panose="02040503050406030204" pitchFamily="18" charset="0"/>
                                <a:cs typeface="Calibri" pitchFamily="34" charset="0"/>
                              </a:rPr>
                              <m:t>−</m:t>
                            </m:r>
                            <m:r>
                              <a:rPr lang="en-US" altLang="zh-CN" sz="2000" b="0" i="1" smtClean="0">
                                <a:solidFill>
                                  <a:srgbClr val="2F2B20"/>
                                </a:solidFill>
                                <a:latin typeface="Cambria Math" panose="02040503050406030204" pitchFamily="18" charset="0"/>
                                <a:cs typeface="Calibri" pitchFamily="34" charset="0"/>
                              </a:rPr>
                              <m:t>𝑖</m:t>
                            </m:r>
                          </m:sub>
                        </m:sSub>
                      </m:e>
                    </m:d>
                    <m:sSub>
                      <m:sSubPr>
                        <m:ctrlPr>
                          <a:rPr lang="en-US" altLang="zh-CN" sz="2000" b="0" i="1" smtClean="0">
                            <a:latin typeface="Cambria Math" panose="02040503050406030204" pitchFamily="18" charset="0"/>
                            <a:cs typeface="Calibri" pitchFamily="34" charset="0"/>
                          </a:rPr>
                        </m:ctrlPr>
                      </m:sSubPr>
                      <m:e>
                        <m:d>
                          <m:dPr>
                            <m:begChr m:val=""/>
                            <m:endChr m:val="|"/>
                            <m:ctrlPr>
                              <a:rPr lang="en-US" altLang="zh-CN" sz="2000" b="0" i="1" smtClean="0">
                                <a:latin typeface="Cambria Math" panose="02040503050406030204" pitchFamily="18" charset="0"/>
                                <a:cs typeface="Calibri" pitchFamily="34" charset="0"/>
                              </a:rPr>
                            </m:ctrlPr>
                          </m:dPr>
                          <m:e>
                            <m:r>
                              <a:rPr lang="zh-CN" altLang="en-US" sz="2000" b="0" smtClean="0">
                                <a:latin typeface="Cambria Math" panose="02040503050406030204" pitchFamily="18" charset="0"/>
                              </a:rPr>
                              <m:t>​</m:t>
                            </m:r>
                          </m:e>
                        </m:d>
                      </m:e>
                      <m:sub>
                        <m:sSub>
                          <m:sSubPr>
                            <m:ctrlPr>
                              <a:rPr lang="en-US" altLang="zh-CN" sz="2000" b="0" i="1" smtClean="0">
                                <a:latin typeface="Cambria Math" panose="02040503050406030204" pitchFamily="18" charset="0"/>
                                <a:cs typeface="Calibri" pitchFamily="34" charset="0"/>
                              </a:rPr>
                            </m:ctrlPr>
                          </m:sSubPr>
                          <m:e>
                            <m:r>
                              <a:rPr lang="en-US" altLang="zh-CN" sz="2000" b="0" i="1" smtClean="0">
                                <a:latin typeface="Cambria Math" panose="02040503050406030204" pitchFamily="18" charset="0"/>
                                <a:cs typeface="Calibri" pitchFamily="34" charset="0"/>
                              </a:rPr>
                              <m:t>𝑠</m:t>
                            </m:r>
                          </m:e>
                          <m:sub>
                            <m:r>
                              <a:rPr lang="en-US" altLang="zh-CN" sz="2000" b="0" i="1" smtClean="0">
                                <a:latin typeface="Cambria Math" panose="02040503050406030204" pitchFamily="18" charset="0"/>
                                <a:cs typeface="Calibri" pitchFamily="34" charset="0"/>
                              </a:rPr>
                              <m:t>𝑖</m:t>
                            </m:r>
                          </m:sub>
                        </m:sSub>
                        <m:r>
                          <a:rPr lang="en-US" altLang="zh-CN" sz="2000" b="0" i="1" smtClean="0">
                            <a:latin typeface="Cambria Math" panose="02040503050406030204" pitchFamily="18" charset="0"/>
                            <a:cs typeface="Calibri" pitchFamily="34" charset="0"/>
                          </a:rPr>
                          <m:t>=</m:t>
                        </m:r>
                        <m:sSub>
                          <m:sSubPr>
                            <m:ctrlPr>
                              <a:rPr lang="en-US" altLang="zh-CN" sz="2000" b="0" i="1">
                                <a:latin typeface="Cambria Math" panose="02040503050406030204" pitchFamily="18" charset="0"/>
                                <a:cs typeface="Calibri" pitchFamily="34" charset="0"/>
                              </a:rPr>
                            </m:ctrlPr>
                          </m:sSubPr>
                          <m:e>
                            <m:r>
                              <a:rPr lang="en-US" altLang="zh-CN" sz="2000" b="0" i="1" smtClean="0">
                                <a:latin typeface="Cambria Math" panose="02040503050406030204" pitchFamily="18" charset="0"/>
                                <a:cs typeface="Calibri" pitchFamily="34" charset="0"/>
                              </a:rPr>
                              <m:t>𝑆</m:t>
                            </m:r>
                          </m:e>
                          <m:sub>
                            <m:r>
                              <a:rPr lang="en-US" altLang="zh-CN" sz="2000" b="0" i="1" smtClean="0">
                                <a:latin typeface="Cambria Math" panose="02040503050406030204" pitchFamily="18" charset="0"/>
                                <a:cs typeface="Calibri" pitchFamily="34" charset="0"/>
                              </a:rPr>
                              <m:t>𝑘</m:t>
                            </m:r>
                          </m:sub>
                        </m:sSub>
                      </m:sub>
                    </m:sSub>
                    <m:r>
                      <a:rPr lang="en-US" altLang="zh-CN" sz="2000" b="0" smtClean="0">
                        <a:solidFill>
                          <a:srgbClr val="2F2B20"/>
                        </a:solidFill>
                        <a:latin typeface="Cambria Math" panose="02040503050406030204" pitchFamily="18" charset="0"/>
                        <a:cs typeface="Calibri" pitchFamily="34" charset="0"/>
                      </a:rPr>
                      <m:t>  </m:t>
                    </m:r>
                  </m:oMath>
                </a14:m>
                <a:r>
                  <a:rPr lang="en-US" altLang="zh-CN" sz="2000" b="0" dirty="0">
                    <a:solidFill>
                      <a:srgbClr val="2F2B20"/>
                    </a:solidFill>
                    <a:latin typeface="+mn-lt"/>
                    <a:cs typeface="Calibri" pitchFamily="34" charset="0"/>
                  </a:rPr>
                  <a:t>			</a:t>
                </a:r>
                <a:r>
                  <a:rPr lang="zh-CN" altLang="en-US" sz="2000" b="0" dirty="0">
                    <a:solidFill>
                      <a:srgbClr val="2F2B20"/>
                    </a:solidFill>
                    <a:latin typeface="+mn-lt"/>
                    <a:cs typeface="Calibri" pitchFamily="34" charset="0"/>
                  </a:rPr>
                  <a:t>               </a:t>
                </a:r>
                <a:endParaRPr lang="en-US" altLang="zh-CN" sz="2000" b="0" dirty="0">
                  <a:solidFill>
                    <a:srgbClr val="2F2B20"/>
                  </a:solidFill>
                  <a:latin typeface="+mn-lt"/>
                  <a:cs typeface="Calibri" pitchFamily="34" charset="0"/>
                </a:endParaRPr>
              </a:p>
              <a:p>
                <a:pPr marL="0" indent="0" algn="ctr">
                  <a:buNone/>
                </a:pPr>
                <a:r>
                  <a:rPr lang="zh-CN" altLang="en-US" sz="2000" b="0" dirty="0">
                    <a:solidFill>
                      <a:schemeClr val="tx1"/>
                    </a:solidFill>
                    <a:latin typeface="+mn-lt"/>
                    <a:cs typeface="Calibri" pitchFamily="34" charset="0"/>
                  </a:rPr>
                  <a:t>                              </a:t>
                </a:r>
                <a14:m>
                  <m:oMath xmlns:m="http://schemas.openxmlformats.org/officeDocument/2006/math">
                    <m:r>
                      <m:rPr>
                        <m:nor/>
                      </m:rPr>
                      <a:rPr lang="en-US" altLang="zh-CN" sz="2000" b="0">
                        <a:solidFill>
                          <a:schemeClr val="tx1"/>
                        </a:solidFill>
                        <a:latin typeface="+mn-lt"/>
                        <a:cs typeface="Calibri" pitchFamily="34" charset="0"/>
                      </a:rPr>
                      <m:t>s</m:t>
                    </m:r>
                    <m:r>
                      <m:rPr>
                        <m:nor/>
                      </m:rPr>
                      <a:rPr lang="en-US" altLang="zh-CN" sz="2000" b="0">
                        <a:solidFill>
                          <a:schemeClr val="tx1"/>
                        </a:solidFill>
                        <a:latin typeface="+mn-lt"/>
                        <a:cs typeface="Calibri" pitchFamily="34" charset="0"/>
                      </a:rPr>
                      <m:t>.</m:t>
                    </m:r>
                    <m:r>
                      <m:rPr>
                        <m:nor/>
                      </m:rPr>
                      <a:rPr lang="en-US" altLang="zh-CN" sz="2000" b="0">
                        <a:solidFill>
                          <a:schemeClr val="tx1"/>
                        </a:solidFill>
                        <a:latin typeface="+mn-lt"/>
                        <a:cs typeface="Calibri" pitchFamily="34" charset="0"/>
                      </a:rPr>
                      <m:t>t</m:t>
                    </m:r>
                    <m:r>
                      <m:rPr>
                        <m:nor/>
                      </m:rPr>
                      <a:rPr lang="en-US" altLang="zh-CN" sz="2000" b="0">
                        <a:solidFill>
                          <a:schemeClr val="tx1"/>
                        </a:solidFill>
                        <a:latin typeface="+mn-lt"/>
                        <a:cs typeface="Calibri" pitchFamily="34" charset="0"/>
                      </a:rPr>
                      <m:t>.</m:t>
                    </m:r>
                    <m:r>
                      <m:rPr>
                        <m:nor/>
                      </m:rPr>
                      <a:rPr lang="zh-CN" altLang="en-US" sz="2000" b="0" i="0" smtClean="0">
                        <a:solidFill>
                          <a:schemeClr val="tx1"/>
                        </a:solidFill>
                        <a:latin typeface="+mn-lt"/>
                        <a:cs typeface="Calibri" pitchFamily="34" charset="0"/>
                      </a:rPr>
                      <m:t> </m:t>
                    </m:r>
                  </m:oMath>
                </a14:m>
                <a:r>
                  <a:rPr lang="en-US" altLang="zh-CN" sz="2000" b="0" dirty="0">
                    <a:solidFill>
                      <a:schemeClr val="tx1"/>
                    </a:solidFill>
                    <a:latin typeface="+mn-lt"/>
                    <a:cs typeface="Calibri" pitchFamily="34" charset="0"/>
                  </a:rPr>
                  <a:t>Market</a:t>
                </a:r>
                <a:r>
                  <a:rPr lang="zh-CN" altLang="en-US" sz="2000" b="0" dirty="0">
                    <a:solidFill>
                      <a:schemeClr val="tx1"/>
                    </a:solidFill>
                    <a:latin typeface="+mn-lt"/>
                    <a:cs typeface="Calibri" pitchFamily="34" charset="0"/>
                  </a:rPr>
                  <a:t> </a:t>
                </a:r>
                <a:r>
                  <a:rPr lang="en-US" altLang="zh-CN" sz="2000" b="0" dirty="0">
                    <a:solidFill>
                      <a:schemeClr val="tx1"/>
                    </a:solidFill>
                    <a:latin typeface="+mn-lt"/>
                    <a:cs typeface="Calibri" pitchFamily="34" charset="0"/>
                  </a:rPr>
                  <a:t>equilibrium constraints;</a:t>
                </a:r>
                <a:r>
                  <a:rPr lang="zh-CN" altLang="en-US" sz="2000" b="0" dirty="0">
                    <a:solidFill>
                      <a:schemeClr val="tx1"/>
                    </a:solidFill>
                    <a:latin typeface="+mn-lt"/>
                    <a:cs typeface="Calibri" pitchFamily="34" charset="0"/>
                  </a:rPr>
                  <a:t> </a:t>
                </a:r>
                <a:r>
                  <a:rPr lang="en-US" altLang="zh-CN" sz="2000" b="0" dirty="0">
                    <a:solidFill>
                      <a:schemeClr val="tx1"/>
                    </a:solidFill>
                    <a:latin typeface="+mn-lt"/>
                    <a:cs typeface="Calibri" pitchFamily="34" charset="0"/>
                  </a:rPr>
                  <a:t>Operational</a:t>
                </a:r>
                <a:r>
                  <a:rPr lang="zh-CN" altLang="en-US" sz="2000" b="0" dirty="0">
                    <a:solidFill>
                      <a:schemeClr val="tx1"/>
                    </a:solidFill>
                    <a:latin typeface="+mn-lt"/>
                    <a:cs typeface="Calibri" pitchFamily="34" charset="0"/>
                  </a:rPr>
                  <a:t> </a:t>
                </a:r>
                <a:r>
                  <a:rPr lang="en-US" altLang="zh-CN" sz="2000" b="0" dirty="0">
                    <a:solidFill>
                      <a:schemeClr val="tx1"/>
                    </a:solidFill>
                    <a:latin typeface="+mn-lt"/>
                    <a:cs typeface="Calibri" pitchFamily="34" charset="0"/>
                  </a:rPr>
                  <a:t>requirements,</a:t>
                </a:r>
                <a:r>
                  <a:rPr lang="zh-CN" altLang="en-US" sz="2000" b="0" dirty="0">
                    <a:solidFill>
                      <a:schemeClr val="tx1"/>
                    </a:solidFill>
                    <a:latin typeface="+mn-lt"/>
                    <a:cs typeface="Calibri" pitchFamily="34" charset="0"/>
                  </a:rPr>
                  <a:t> </a:t>
                </a:r>
                <a:r>
                  <a:rPr lang="en-US" altLang="zh-CN" sz="2000" b="0" dirty="0">
                    <a:solidFill>
                      <a:schemeClr val="tx1"/>
                    </a:solidFill>
                    <a:latin typeface="+mn-lt"/>
                    <a:cs typeface="Calibri" pitchFamily="34" charset="0"/>
                  </a:rPr>
                  <a:t>e.g.,</a:t>
                </a:r>
                <a:r>
                  <a:rPr lang="zh-CN" altLang="en-US" sz="2000" b="0" dirty="0">
                    <a:solidFill>
                      <a:schemeClr val="tx1"/>
                    </a:solidFill>
                    <a:latin typeface="+mn-lt"/>
                    <a:cs typeface="Calibri" pitchFamily="34" charset="0"/>
                  </a:rPr>
                  <a:t> </a:t>
                </a:r>
                <a:r>
                  <a:rPr lang="en-US" altLang="zh-CN" sz="2000" b="0" dirty="0">
                    <a:solidFill>
                      <a:schemeClr val="tx1"/>
                    </a:solidFill>
                    <a:latin typeface="+mn-lt"/>
                    <a:cs typeface="Calibri" pitchFamily="34" charset="0"/>
                  </a:rPr>
                  <a:t>minimal</a:t>
                </a:r>
                <a:r>
                  <a:rPr lang="zh-CN" altLang="en-US" sz="2000" b="0" dirty="0">
                    <a:solidFill>
                      <a:schemeClr val="tx1"/>
                    </a:solidFill>
                    <a:latin typeface="+mn-lt"/>
                    <a:cs typeface="Calibri" pitchFamily="34" charset="0"/>
                  </a:rPr>
                  <a:t> </a:t>
                </a:r>
                <a:r>
                  <a:rPr lang="en-US" altLang="zh-CN" sz="2000" b="0" dirty="0">
                    <a:solidFill>
                      <a:schemeClr val="tx1"/>
                    </a:solidFill>
                    <a:latin typeface="+mn-lt"/>
                    <a:cs typeface="Calibri" pitchFamily="34" charset="0"/>
                  </a:rPr>
                  <a:t>profit.</a:t>
                </a:r>
              </a:p>
              <a:p>
                <a:pPr lvl="1" fontAlgn="auto">
                  <a:spcAft>
                    <a:spcPts val="0"/>
                  </a:spcAft>
                </a:pPr>
                <a:r>
                  <a:rPr lang="en-US" altLang="zh-CN" sz="2400" dirty="0">
                    <a:latin typeface="+mn-lt"/>
                    <a:cs typeface="Calibri" pitchFamily="34" charset="0"/>
                  </a:rPr>
                  <a:t>General</a:t>
                </a:r>
                <a:r>
                  <a:rPr lang="zh-CN" altLang="en-US" sz="2400" dirty="0">
                    <a:latin typeface="+mn-lt"/>
                    <a:cs typeface="Calibri" pitchFamily="34" charset="0"/>
                  </a:rPr>
                  <a:t> </a:t>
                </a:r>
                <a:r>
                  <a:rPr lang="en-US" altLang="zh-CN" sz="2400" dirty="0">
                    <a:latin typeface="+mn-lt"/>
                    <a:cs typeface="Calibri" pitchFamily="34" charset="0"/>
                  </a:rPr>
                  <a:t>Nash equilibrium:</a:t>
                </a:r>
                <a14:m>
                  <m:oMath xmlns:m="http://schemas.openxmlformats.org/officeDocument/2006/math">
                    <m:r>
                      <a:rPr lang="zh-CN" altLang="en-US" sz="2400" b="0" i="0" smtClean="0">
                        <a:latin typeface="Cambria Math" panose="02040503050406030204" pitchFamily="18" charset="0"/>
                      </a:rPr>
                      <m:t> </m:t>
                    </m:r>
                    <m:sSub>
                      <m:sSubPr>
                        <m:ctrlPr>
                          <a:rPr lang="en-US" altLang="zh-CN" sz="2400" i="1">
                            <a:latin typeface="Cambria Math" panose="02040503050406030204" pitchFamily="18" charset="0"/>
                          </a:rPr>
                        </m:ctrlPr>
                      </m:sSubPr>
                      <m:e>
                        <m:r>
                          <a:rPr lang="zh-CN" altLang="en-US" sz="2400" b="0">
                            <a:latin typeface="Cambria Math" panose="02040503050406030204" pitchFamily="18" charset="0"/>
                          </a:rPr>
                          <m:t> </m:t>
                        </m:r>
                        <m:r>
                          <a:rPr lang="en-US" altLang="zh-CN" sz="2400" b="0" i="1">
                            <a:latin typeface="Cambria Math" panose="02040503050406030204" pitchFamily="18" charset="0"/>
                          </a:rPr>
                          <m:t>𝑇</m:t>
                        </m:r>
                      </m:e>
                      <m:sub>
                        <m:r>
                          <a:rPr lang="en-US" altLang="zh-CN" sz="2400" b="0" i="1">
                            <a:latin typeface="Cambria Math" panose="02040503050406030204" pitchFamily="18" charset="0"/>
                          </a:rPr>
                          <m:t>𝑖𝑘</m:t>
                        </m:r>
                      </m:sub>
                    </m:sSub>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b="0" i="1">
                                <a:latin typeface="Cambria Math" panose="02040503050406030204" pitchFamily="18" charset="0"/>
                              </a:rPr>
                              <m:t>𝑦</m:t>
                            </m:r>
                          </m:e>
                          <m:sub>
                            <m:r>
                              <a:rPr lang="en-US" altLang="zh-CN" sz="2400" b="0" i="1">
                                <a:latin typeface="Cambria Math" panose="02040503050406030204" pitchFamily="18" charset="0"/>
                              </a:rPr>
                              <m:t>𝑖</m:t>
                            </m:r>
                          </m:sub>
                          <m:sup>
                            <m:r>
                              <a:rPr lang="zh-CN" altLang="en-US" sz="2400" b="0">
                                <a:latin typeface="Cambria Math" panose="02040503050406030204" pitchFamily="18" charset="0"/>
                              </a:rPr>
                              <m:t>∗</m:t>
                            </m:r>
                          </m:sup>
                        </m:sSubSup>
                        <m:r>
                          <a:rPr lang="en-US" altLang="zh-CN" sz="2400" b="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0" i="1">
                                <a:latin typeface="Cambria Math" panose="02040503050406030204" pitchFamily="18" charset="0"/>
                              </a:rPr>
                              <m:t>𝑦</m:t>
                            </m:r>
                          </m:e>
                          <m:sub>
                            <m:r>
                              <a:rPr lang="en-US" altLang="zh-CN" sz="2400" b="0">
                                <a:latin typeface="Cambria Math" panose="02040503050406030204" pitchFamily="18" charset="0"/>
                              </a:rPr>
                              <m:t>−</m:t>
                            </m:r>
                            <m:r>
                              <a:rPr lang="en-US" altLang="zh-CN" sz="2400" b="0" i="1">
                                <a:latin typeface="Cambria Math" panose="02040503050406030204" pitchFamily="18" charset="0"/>
                              </a:rPr>
                              <m:t>𝑖</m:t>
                            </m:r>
                          </m:sub>
                          <m:sup>
                            <m:r>
                              <a:rPr lang="zh-CN" altLang="en-US" sz="2400" b="0">
                                <a:latin typeface="Cambria Math" panose="02040503050406030204" pitchFamily="18" charset="0"/>
                              </a:rPr>
                              <m:t>∗</m:t>
                            </m:r>
                          </m:sup>
                        </m:sSubSup>
                      </m:e>
                    </m:d>
                    <m:r>
                      <a:rPr lang="en-US" altLang="zh-CN" sz="2400" b="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b="0">
                            <a:latin typeface="Cambria Math" panose="02040503050406030204" pitchFamily="18" charset="0"/>
                          </a:rPr>
                          <m:t> </m:t>
                        </m:r>
                        <m:r>
                          <a:rPr lang="en-US" altLang="zh-CN" sz="2400" b="0" i="1">
                            <a:latin typeface="Cambria Math" panose="02040503050406030204" pitchFamily="18" charset="0"/>
                          </a:rPr>
                          <m:t>𝑇</m:t>
                        </m:r>
                      </m:e>
                      <m:sub>
                        <m:r>
                          <a:rPr lang="en-US" altLang="zh-CN" sz="2400" b="0" i="1">
                            <a:latin typeface="Cambria Math" panose="02040503050406030204" pitchFamily="18" charset="0"/>
                          </a:rPr>
                          <m:t>𝑖𝑘</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𝑦</m:t>
                            </m:r>
                          </m:e>
                          <m:sub>
                            <m:r>
                              <a:rPr lang="en-US" altLang="zh-CN" sz="2400" b="0" i="1">
                                <a:latin typeface="Cambria Math" panose="02040503050406030204" pitchFamily="18" charset="0"/>
                              </a:rPr>
                              <m:t>𝑖</m:t>
                            </m:r>
                          </m:sub>
                        </m:sSub>
                        <m:r>
                          <a:rPr lang="en-US" altLang="zh-CN" sz="2400" b="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0" i="1">
                                <a:latin typeface="Cambria Math" panose="02040503050406030204" pitchFamily="18" charset="0"/>
                              </a:rPr>
                              <m:t>𝑦</m:t>
                            </m:r>
                          </m:e>
                          <m:sub>
                            <m:r>
                              <a:rPr lang="en-US" altLang="zh-CN" sz="2400" b="0">
                                <a:latin typeface="Cambria Math" panose="02040503050406030204" pitchFamily="18" charset="0"/>
                              </a:rPr>
                              <m:t>−</m:t>
                            </m:r>
                            <m:r>
                              <a:rPr lang="en-US" altLang="zh-CN" sz="2400" b="0" i="1">
                                <a:latin typeface="Cambria Math" panose="02040503050406030204" pitchFamily="18" charset="0"/>
                              </a:rPr>
                              <m:t>𝑖</m:t>
                            </m:r>
                          </m:sub>
                          <m:sup>
                            <m:r>
                              <a:rPr lang="zh-CN" altLang="en-US" sz="2400" b="0">
                                <a:latin typeface="Cambria Math" panose="02040503050406030204" pitchFamily="18" charset="0"/>
                              </a:rPr>
                              <m:t>∗</m:t>
                            </m:r>
                          </m:sup>
                        </m:sSubSup>
                      </m:e>
                    </m:d>
                    <m:r>
                      <a:rPr lang="en-US" altLang="zh-CN" sz="2400" b="0">
                        <a:latin typeface="Cambria Math" panose="02040503050406030204" pitchFamily="18" charset="0"/>
                      </a:rPr>
                      <m:t>,</m:t>
                    </m:r>
                    <m:r>
                      <a:rPr lang="el-GR" altLang="zh-CN" sz="2400" b="0">
                        <a:latin typeface="Cambria Math" panose="02040503050406030204" pitchFamily="18" charset="0"/>
                      </a:rPr>
                      <m:t>∀</m:t>
                    </m:r>
                    <m:sSub>
                      <m:sSubPr>
                        <m:ctrlPr>
                          <a:rPr lang="el-GR" altLang="zh-CN" sz="2400" i="1">
                            <a:latin typeface="Cambria Math" panose="02040503050406030204" pitchFamily="18" charset="0"/>
                          </a:rPr>
                        </m:ctrlPr>
                      </m:sSubPr>
                      <m:e>
                        <m:r>
                          <a:rPr lang="el-GR" altLang="zh-CN" sz="2400" b="0" i="1">
                            <a:latin typeface="Cambria Math" panose="02040503050406030204" pitchFamily="18" charset="0"/>
                          </a:rPr>
                          <m:t>𝑦</m:t>
                        </m:r>
                      </m:e>
                      <m:sub>
                        <m:r>
                          <a:rPr lang="el-GR" altLang="zh-CN" sz="2400" b="0" i="1">
                            <a:latin typeface="Cambria Math" panose="02040503050406030204" pitchFamily="18" charset="0"/>
                          </a:rPr>
                          <m:t>𝑖</m:t>
                        </m:r>
                      </m:sub>
                    </m:sSub>
                    <m:r>
                      <a:rPr lang="el-GR" altLang="zh-CN" sz="2400" b="0">
                        <a:latin typeface="Cambria Math" panose="02040503050406030204" pitchFamily="18" charset="0"/>
                      </a:rPr>
                      <m:t>∈</m:t>
                    </m:r>
                    <m:sSub>
                      <m:sSubPr>
                        <m:ctrlPr>
                          <a:rPr lang="el-GR" altLang="zh-CN" sz="2400" i="1">
                            <a:latin typeface="Cambria Math" panose="02040503050406030204" pitchFamily="18" charset="0"/>
                          </a:rPr>
                        </m:ctrlPr>
                      </m:sSubPr>
                      <m:e>
                        <m:r>
                          <m:rPr>
                            <m:sty m:val="p"/>
                          </m:rPr>
                          <a:rPr lang="el-GR" altLang="zh-CN" sz="2400" b="0" i="1">
                            <a:latin typeface="Cambria Math" panose="02040503050406030204" pitchFamily="18" charset="0"/>
                          </a:rPr>
                          <m:t>Ω</m:t>
                        </m:r>
                      </m:e>
                      <m:sub>
                        <m:r>
                          <a:rPr lang="el-GR" altLang="zh-CN" sz="2400" b="0" i="1">
                            <a:latin typeface="Cambria Math" panose="02040503050406030204" pitchFamily="18" charset="0"/>
                          </a:rPr>
                          <m:t>𝑖</m:t>
                        </m:r>
                      </m:sub>
                    </m:sSub>
                    <m:r>
                      <a:rPr lang="el-GR" altLang="zh-CN" sz="2400" b="0">
                        <a:latin typeface="Cambria Math" panose="02040503050406030204" pitchFamily="18" charset="0"/>
                      </a:rPr>
                      <m:t> </m:t>
                    </m:r>
                    <m:d>
                      <m:dPr>
                        <m:ctrlPr>
                          <a:rPr lang="el-GR"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l-GR" altLang="zh-CN" sz="2400" b="0" i="1">
                                <a:latin typeface="Cambria Math" panose="02040503050406030204" pitchFamily="18" charset="0"/>
                              </a:rPr>
                              <m:t>𝑦</m:t>
                            </m:r>
                          </m:e>
                          <m:sub>
                            <m:r>
                              <a:rPr lang="en-US" altLang="zh-CN" sz="2400" b="0">
                                <a:latin typeface="Cambria Math" panose="02040503050406030204" pitchFamily="18" charset="0"/>
                              </a:rPr>
                              <m:t>−</m:t>
                            </m:r>
                            <m:r>
                              <a:rPr lang="en-US" altLang="zh-CN" sz="2400" b="0" i="1">
                                <a:latin typeface="Cambria Math" panose="02040503050406030204" pitchFamily="18" charset="0"/>
                              </a:rPr>
                              <m:t>𝑖</m:t>
                            </m:r>
                          </m:sub>
                          <m:sup>
                            <m:r>
                              <a:rPr lang="zh-CN" altLang="en-US" sz="2400" b="0">
                                <a:latin typeface="Cambria Math" panose="02040503050406030204" pitchFamily="18" charset="0"/>
                              </a:rPr>
                              <m:t>∗</m:t>
                            </m:r>
                          </m:sup>
                        </m:sSubSup>
                      </m:e>
                    </m:d>
                    <m:r>
                      <a:rPr lang="en-US" altLang="zh-CN" sz="2400" b="0">
                        <a:latin typeface="Cambria Math" panose="02040503050406030204" pitchFamily="18" charset="0"/>
                      </a:rPr>
                      <m:t>,</m:t>
                    </m:r>
                    <m:r>
                      <a:rPr lang="el-GR" altLang="zh-CN" sz="2400" b="0">
                        <a:latin typeface="Cambria Math" panose="02040503050406030204" pitchFamily="18" charset="0"/>
                      </a:rPr>
                      <m:t> ∀</m:t>
                    </m:r>
                    <m:r>
                      <a:rPr lang="en-US" altLang="zh-CN" sz="2400" b="0" i="1">
                        <a:latin typeface="Cambria Math" panose="02040503050406030204" pitchFamily="18" charset="0"/>
                      </a:rPr>
                      <m:t>𝑖</m:t>
                    </m:r>
                    <m:r>
                      <a:rPr lang="el-GR" altLang="zh-CN" sz="2400" b="0">
                        <a:latin typeface="Cambria Math" panose="02040503050406030204" pitchFamily="18" charset="0"/>
                      </a:rPr>
                      <m:t>∈</m:t>
                    </m:r>
                    <m:r>
                      <a:rPr lang="en-US" altLang="zh-CN" sz="2400" b="0">
                        <a:latin typeface="Cambria Math" panose="02040503050406030204" pitchFamily="18" charset="0"/>
                      </a:rPr>
                      <m:t>𝕀</m:t>
                    </m:r>
                    <m:r>
                      <a:rPr lang="el-GR" altLang="zh-CN" sz="2400" b="0">
                        <a:latin typeface="Cambria Math" panose="02040503050406030204" pitchFamily="18" charset="0"/>
                      </a:rPr>
                      <m:t>.</m:t>
                    </m:r>
                  </m:oMath>
                </a14:m>
                <a:endParaRPr lang="en-US" altLang="zh-CN" sz="2400" dirty="0">
                  <a:latin typeface="+mn-lt"/>
                  <a:cs typeface="Calibri" pitchFamily="34" charset="0"/>
                </a:endParaRPr>
              </a:p>
              <a:p>
                <a:pPr marL="0" indent="0" algn="ctr">
                  <a:buNone/>
                </a:pPr>
                <a:endParaRPr lang="en-US" altLang="zh-CN" sz="2400" dirty="0">
                  <a:solidFill>
                    <a:schemeClr val="tx1"/>
                  </a:solidFill>
                  <a:latin typeface="+mn-lt"/>
                </a:endParaRPr>
              </a:p>
            </p:txBody>
          </p:sp>
        </mc:Choice>
        <mc:Fallback xmlns="">
          <p:sp>
            <p:nvSpPr>
              <p:cNvPr id="2" name="内容占位符 1">
                <a:extLst>
                  <a:ext uri="{FF2B5EF4-FFF2-40B4-BE49-F238E27FC236}">
                    <a16:creationId xmlns:a16="http://schemas.microsoft.com/office/drawing/2014/main" id="{B41FDCD9-F994-77ED-66C1-07C3DB5158F5}"/>
                  </a:ext>
                </a:extLst>
              </p:cNvPr>
              <p:cNvSpPr>
                <a:spLocks noGrp="1" noRot="1" noChangeAspect="1" noMove="1" noResize="1" noEditPoints="1" noAdjustHandles="1" noChangeArrowheads="1" noChangeShapeType="1" noTextEdit="1"/>
              </p:cNvSpPr>
              <p:nvPr>
                <p:ph idx="1"/>
              </p:nvPr>
            </p:nvSpPr>
            <p:spPr>
              <a:xfrm>
                <a:off x="497488" y="1229292"/>
                <a:ext cx="11511836" cy="4880838"/>
              </a:xfrm>
              <a:blipFill>
                <a:blip r:embed="rId3"/>
                <a:stretch>
                  <a:fillRect l="-772" t="-779" b="-46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19E922D-1EE1-9CF4-3941-2E757FB3A6F8}"/>
              </a:ext>
            </a:extLst>
          </p:cNvPr>
          <p:cNvSpPr>
            <a:spLocks noGrp="1"/>
          </p:cNvSpPr>
          <p:nvPr>
            <p:ph type="title"/>
          </p:nvPr>
        </p:nvSpPr>
        <p:spPr>
          <a:xfrm>
            <a:off x="497488" y="284009"/>
            <a:ext cx="11232000" cy="828000"/>
          </a:xfrm>
        </p:spPr>
        <p:txBody>
          <a:bodyPr/>
          <a:lstStyle/>
          <a:p>
            <a:r>
              <a:rPr lang="en-US" altLang="zh-CN"/>
              <a:t>Dynamic game</a:t>
            </a: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EB63E22-9974-E87B-1791-99F70D16BD60}"/>
                  </a:ext>
                </a:extLst>
              </p:cNvPr>
              <p:cNvSpPr txBox="1"/>
              <p:nvPr/>
            </p:nvSpPr>
            <p:spPr>
              <a:xfrm>
                <a:off x="2934357" y="2558535"/>
                <a:ext cx="55714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dirty="0" smtClean="0"/>
                        <m:t>Associated</m:t>
                      </m:r>
                      <m:r>
                        <m:rPr>
                          <m:nor/>
                        </m:rPr>
                        <a:rPr lang="zh-CN" altLang="en-US" sz="2400" dirty="0" smtClean="0"/>
                        <m:t> </m:t>
                      </m:r>
                      <m:r>
                        <m:rPr>
                          <m:nor/>
                        </m:rPr>
                        <a:rPr lang="en-US" altLang="zh-CN" sz="2400" dirty="0" smtClean="0"/>
                        <m:t>objectives</m:t>
                      </m:r>
                      <m:r>
                        <a:rPr lang="zh-CN" altLang="en-US" sz="2400" b="0" i="1" dirty="0" smtClean="0">
                          <a:latin typeface="Cambria Math" panose="02040503050406030204" pitchFamily="18" charset="0"/>
                        </a:rPr>
                        <m:t> </m:t>
                      </m:r>
                      <m:sSub>
                        <m:sSubPr>
                          <m:ctrlPr>
                            <a:rPr lang="en-US" altLang="zh-CN" sz="2400" b="0" i="1" smtClean="0">
                              <a:solidFill>
                                <a:schemeClr val="tx1"/>
                              </a:solidFill>
                              <a:latin typeface="Cambria Math" panose="02040503050406030204" pitchFamily="18" charset="0"/>
                            </a:rPr>
                          </m:ctrlPr>
                        </m:sSubPr>
                        <m:e>
                          <m:r>
                            <a:rPr lang="en-US" altLang="zh-CN" sz="2400" b="0">
                              <a:solidFill>
                                <a:schemeClr val="tx1"/>
                              </a:solidFill>
                              <a:latin typeface="Cambria Math" panose="02040503050406030204" pitchFamily="18" charset="0"/>
                            </a:rPr>
                            <m:t>𝕋</m:t>
                          </m:r>
                        </m:e>
                        <m:sub>
                          <m:r>
                            <a:rPr lang="en-US" altLang="zh-CN" sz="2400" b="0" i="1">
                              <a:solidFill>
                                <a:schemeClr val="tx1"/>
                              </a:solidFill>
                              <a:latin typeface="Cambria Math" panose="02040503050406030204" pitchFamily="18" charset="0"/>
                            </a:rPr>
                            <m:t>𝑖</m:t>
                          </m:r>
                        </m:sub>
                      </m:sSub>
                      <m:r>
                        <a:rPr lang="en-US" altLang="zh-CN" sz="2400" b="0">
                          <a:solidFill>
                            <a:schemeClr val="tx1"/>
                          </a:solidFill>
                          <a:latin typeface="Cambria Math" panose="02040503050406030204" pitchFamily="18" charset="0"/>
                        </a:rPr>
                        <m:t>=</m:t>
                      </m:r>
                      <m:d>
                        <m:dPr>
                          <m:begChr m:val="{"/>
                          <m:endChr m:val="}"/>
                          <m:ctrlPr>
                            <a:rPr lang="en-US" altLang="zh-CN" sz="2400" b="0" i="1">
                              <a:solidFill>
                                <a:schemeClr val="tx1"/>
                              </a:solidFill>
                              <a:latin typeface="Cambria Math" panose="02040503050406030204" pitchFamily="18" charset="0"/>
                            </a:rPr>
                          </m:ctrlPr>
                        </m:dPr>
                        <m:e>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pitchFamily="18" charset="0"/>
                                </a:rPr>
                                <m:t>𝑇</m:t>
                              </m:r>
                            </m:e>
                            <m:sub>
                              <m:r>
                                <a:rPr lang="en-US" altLang="zh-CN" sz="2400" b="0" i="1">
                                  <a:solidFill>
                                    <a:schemeClr val="tx1"/>
                                  </a:solidFill>
                                  <a:latin typeface="Cambria Math" panose="02040503050406030204" pitchFamily="18" charset="0"/>
                                </a:rPr>
                                <m:t>𝑖</m:t>
                              </m:r>
                              <m:r>
                                <a:rPr lang="en-US" altLang="zh-CN" sz="2400" b="0" i="1">
                                  <a:solidFill>
                                    <a:schemeClr val="tx1"/>
                                  </a:solidFill>
                                  <a:latin typeface="Cambria Math" panose="02040503050406030204" pitchFamily="18" charset="0"/>
                                </a:rPr>
                                <m:t>1</m:t>
                              </m:r>
                            </m:sub>
                          </m:sSub>
                          <m:r>
                            <a:rPr lang="en-US" altLang="zh-CN" sz="2400" b="0">
                              <a:solidFill>
                                <a:schemeClr val="tx1"/>
                              </a:solidFill>
                              <a:latin typeface="Cambria Math" panose="02040503050406030204" pitchFamily="18" charset="0"/>
                            </a:rPr>
                            <m:t>, …,</m:t>
                          </m:r>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pitchFamily="18" charset="0"/>
                                </a:rPr>
                                <m:t>𝑇</m:t>
                              </m:r>
                            </m:e>
                            <m:sub>
                              <m:r>
                                <a:rPr lang="en-US" altLang="zh-CN" sz="2400" b="0" i="1">
                                  <a:solidFill>
                                    <a:schemeClr val="tx1"/>
                                  </a:solidFill>
                                  <a:latin typeface="Cambria Math" panose="02040503050406030204" pitchFamily="18" charset="0"/>
                                </a:rPr>
                                <m:t>𝑖𝐾</m:t>
                              </m:r>
                            </m:sub>
                          </m:sSub>
                        </m:e>
                      </m:d>
                    </m:oMath>
                  </m:oMathPara>
                </a14:m>
                <a:endParaRPr lang="zh-CN" altLang="en-US" sz="2400" dirty="0"/>
              </a:p>
            </p:txBody>
          </p:sp>
        </mc:Choice>
        <mc:Fallback xmlns="">
          <p:sp>
            <p:nvSpPr>
              <p:cNvPr id="11" name="文本框 10">
                <a:extLst>
                  <a:ext uri="{FF2B5EF4-FFF2-40B4-BE49-F238E27FC236}">
                    <a16:creationId xmlns:a16="http://schemas.microsoft.com/office/drawing/2014/main" id="{4EB63E22-9974-E87B-1791-99F70D16BD60}"/>
                  </a:ext>
                </a:extLst>
              </p:cNvPr>
              <p:cNvSpPr txBox="1">
                <a:spLocks noRot="1" noChangeAspect="1" noMove="1" noResize="1" noEditPoints="1" noAdjustHandles="1" noChangeArrowheads="1" noChangeShapeType="1" noTextEdit="1"/>
              </p:cNvSpPr>
              <p:nvPr/>
            </p:nvSpPr>
            <p:spPr>
              <a:xfrm>
                <a:off x="2934357" y="2558535"/>
                <a:ext cx="5571490" cy="461665"/>
              </a:xfrm>
              <a:prstGeom prst="rect">
                <a:avLst/>
              </a:prstGeom>
              <a:blipFill>
                <a:blip r:embed="rId4"/>
                <a:stretch>
                  <a:fillRect t="-2703" b="-21622"/>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6A9DD4F1-2E00-FA69-C769-2793C1FA1E9C}"/>
              </a:ext>
            </a:extLst>
          </p:cNvPr>
          <p:cNvGrpSpPr/>
          <p:nvPr/>
        </p:nvGrpSpPr>
        <p:grpSpPr>
          <a:xfrm>
            <a:off x="6793249" y="2170527"/>
            <a:ext cx="1512000" cy="900000"/>
            <a:chOff x="3041833" y="2451241"/>
            <a:chExt cx="1311358" cy="832950"/>
          </a:xfrm>
        </p:grpSpPr>
        <p:sp>
          <p:nvSpPr>
            <p:cNvPr id="13" name="矩形 12">
              <a:extLst>
                <a:ext uri="{FF2B5EF4-FFF2-40B4-BE49-F238E27FC236}">
                  <a16:creationId xmlns:a16="http://schemas.microsoft.com/office/drawing/2014/main" id="{CA6D7F73-CA9B-EC3A-5236-2B222A069A42}"/>
                </a:ext>
              </a:extLst>
            </p:cNvPr>
            <p:cNvSpPr/>
            <p:nvPr/>
          </p:nvSpPr>
          <p:spPr>
            <a:xfrm rot="5400000">
              <a:off x="3281038" y="2649156"/>
              <a:ext cx="832950" cy="437119"/>
            </a:xfrm>
            <a:prstGeom prst="rect">
              <a:avLst/>
            </a:prstGeom>
            <a:solidFill>
              <a:srgbClr val="FF8300">
                <a:alpha val="15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430F5D73-F721-DD4F-3749-9A3E70D79F82}"/>
                </a:ext>
              </a:extLst>
            </p:cNvPr>
            <p:cNvSpPr/>
            <p:nvPr/>
          </p:nvSpPr>
          <p:spPr>
            <a:xfrm rot="5400000">
              <a:off x="2843918" y="2649156"/>
              <a:ext cx="832950" cy="437119"/>
            </a:xfrm>
            <a:prstGeom prst="rect">
              <a:avLst/>
            </a:prstGeom>
            <a:solidFill>
              <a:srgbClr val="FF8300">
                <a:alpha val="1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6" name="矩形 15">
              <a:extLst>
                <a:ext uri="{FF2B5EF4-FFF2-40B4-BE49-F238E27FC236}">
                  <a16:creationId xmlns:a16="http://schemas.microsoft.com/office/drawing/2014/main" id="{E84F1D08-BCBB-A498-288E-99A901052AEA}"/>
                </a:ext>
              </a:extLst>
            </p:cNvPr>
            <p:cNvSpPr/>
            <p:nvPr/>
          </p:nvSpPr>
          <p:spPr>
            <a:xfrm rot="5400000">
              <a:off x="3718157" y="2649156"/>
              <a:ext cx="832950" cy="437119"/>
            </a:xfrm>
            <a:prstGeom prst="rect">
              <a:avLst/>
            </a:prstGeom>
            <a:solidFill>
              <a:srgbClr val="FF830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7" name="组合 6">
            <a:extLst>
              <a:ext uri="{FF2B5EF4-FFF2-40B4-BE49-F238E27FC236}">
                <a16:creationId xmlns:a16="http://schemas.microsoft.com/office/drawing/2014/main" id="{E6E66754-F641-6CB1-D116-ECAC85FAC457}"/>
              </a:ext>
            </a:extLst>
          </p:cNvPr>
          <p:cNvGrpSpPr/>
          <p:nvPr/>
        </p:nvGrpSpPr>
        <p:grpSpPr>
          <a:xfrm>
            <a:off x="9097201" y="1977376"/>
            <a:ext cx="2632288" cy="848316"/>
            <a:chOff x="9097201" y="1977376"/>
            <a:chExt cx="2632288" cy="848316"/>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34BB99E-CB3B-2F3C-3CC1-513D2CD3DC62}"/>
                    </a:ext>
                  </a:extLst>
                </p:cNvPr>
                <p:cNvSpPr txBox="1"/>
                <p:nvPr/>
              </p:nvSpPr>
              <p:spPr>
                <a:xfrm>
                  <a:off x="9097201" y="2225948"/>
                  <a:ext cx="263228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a:latin typeface="Cambria Math" panose="02040503050406030204" pitchFamily="18" charset="0"/>
                          </a:rPr>
                          <m:t>𝕊</m:t>
                        </m:r>
                        <m:r>
                          <a:rPr lang="en-US" altLang="zh-CN" sz="1400">
                            <a:latin typeface="Cambria Math" panose="02040503050406030204" pitchFamily="18" charset="0"/>
                          </a:rPr>
                          <m:t>=</m:t>
                        </m:r>
                        <m:d>
                          <m:dPr>
                            <m:begChr m:val="{"/>
                            <m:endChr m:val="}"/>
                            <m:ctrlPr>
                              <a:rPr lang="en-US" altLang="zh-CN" sz="1400" i="1" smtClean="0">
                                <a:solidFill>
                                  <a:schemeClr val="tx1"/>
                                </a:solidFill>
                                <a:latin typeface="Cambria Math" panose="02040503050406030204" pitchFamily="18" charset="0"/>
                              </a:rPr>
                            </m:ctrlPr>
                          </m:dPr>
                          <m:e>
                            <m:r>
                              <m:rPr>
                                <m:sty m:val="p"/>
                              </m:rPr>
                              <a:rPr lang="en-US" altLang="zh-CN" sz="1400" i="1">
                                <a:latin typeface="Cambria Math" panose="02040503050406030204" pitchFamily="18" charset="0"/>
                              </a:rPr>
                              <m:t>max</m:t>
                            </m:r>
                            <m:r>
                              <a:rPr lang="zh-CN" altLang="en-US" sz="1400" b="0" i="1" smtClean="0">
                                <a:latin typeface="Cambria Math" panose="02040503050406030204" pitchFamily="18" charset="0"/>
                              </a:rPr>
                              <m:t> </m:t>
                            </m:r>
                            <m:r>
                              <m:rPr>
                                <m:sty m:val="p"/>
                              </m:rPr>
                              <a:rPr lang="en-US" altLang="zh-CN" sz="1400" b="0" i="0" smtClean="0">
                                <a:latin typeface="Cambria Math" panose="02040503050406030204" pitchFamily="18" charset="0"/>
                              </a:rPr>
                              <m:t>profit</m:t>
                            </m:r>
                            <m:r>
                              <a:rPr lang="en-US" altLang="zh-CN" sz="1400" i="1" smtClean="0">
                                <a:solidFill>
                                  <a:schemeClr val="tx1"/>
                                </a:solidFill>
                                <a:latin typeface="Cambria Math" panose="02040503050406030204" pitchFamily="18" charset="0"/>
                              </a:rPr>
                              <m:t>,</m:t>
                            </m:r>
                            <m:r>
                              <m:rPr>
                                <m:sty m:val="p"/>
                              </m:rPr>
                              <a:rPr lang="en-US" altLang="zh-CN" sz="1400" i="1">
                                <a:latin typeface="Cambria Math" panose="02040503050406030204" pitchFamily="18" charset="0"/>
                              </a:rPr>
                              <m:t>max</m:t>
                            </m:r>
                            <m:r>
                              <a:rPr lang="zh-CN" altLang="en-US" sz="1400" i="1">
                                <a:latin typeface="Cambria Math" panose="02040503050406030204" pitchFamily="18" charset="0"/>
                              </a:rPr>
                              <m:t> </m:t>
                            </m:r>
                            <m:r>
                              <m:rPr>
                                <m:sty m:val="p"/>
                              </m:rPr>
                              <a:rPr lang="en-US" altLang="zh-CN" sz="1400" b="0" i="0" smtClean="0">
                                <a:latin typeface="Cambria Math" panose="02040503050406030204" pitchFamily="18" charset="0"/>
                              </a:rPr>
                              <m:t>ridership</m:t>
                            </m:r>
                          </m:e>
                        </m:d>
                      </m:oMath>
                    </m:oMathPara>
                  </a14:m>
                  <a:endParaRPr lang="zh-CN" altLang="en-US" sz="1400"/>
                </a:p>
              </p:txBody>
            </p:sp>
          </mc:Choice>
          <mc:Fallback xmlns="">
            <p:sp>
              <p:nvSpPr>
                <p:cNvPr id="8" name="文本框 7">
                  <a:extLst>
                    <a:ext uri="{FF2B5EF4-FFF2-40B4-BE49-F238E27FC236}">
                      <a16:creationId xmlns:a16="http://schemas.microsoft.com/office/drawing/2014/main" id="{B34BB99E-CB3B-2F3C-3CC1-513D2CD3DC62}"/>
                    </a:ext>
                  </a:extLst>
                </p:cNvPr>
                <p:cNvSpPr txBox="1">
                  <a:spLocks noRot="1" noChangeAspect="1" noMove="1" noResize="1" noEditPoints="1" noAdjustHandles="1" noChangeArrowheads="1" noChangeShapeType="1" noTextEdit="1"/>
                </p:cNvSpPr>
                <p:nvPr/>
              </p:nvSpPr>
              <p:spPr>
                <a:xfrm>
                  <a:off x="9097201" y="2225948"/>
                  <a:ext cx="2632288" cy="307777"/>
                </a:xfrm>
                <a:prstGeom prst="rect">
                  <a:avLst/>
                </a:prstGeom>
                <a:blipFill>
                  <a:blip r:embed="rId5"/>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247384-5320-7588-193A-49D6A9CB1230}"/>
                    </a:ext>
                  </a:extLst>
                </p:cNvPr>
                <p:cNvSpPr txBox="1"/>
                <p:nvPr/>
              </p:nvSpPr>
              <p:spPr>
                <a:xfrm>
                  <a:off x="9136251" y="2517915"/>
                  <a:ext cx="1588576"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400" b="0" i="1" smtClean="0">
                                <a:solidFill>
                                  <a:schemeClr val="tx1"/>
                                </a:solidFill>
                                <a:latin typeface="Cambria Math" panose="02040503050406030204" pitchFamily="18" charset="0"/>
                              </a:rPr>
                            </m:ctrlPr>
                          </m:sSubPr>
                          <m:e>
                            <m:r>
                              <a:rPr lang="en-US" altLang="zh-CN" sz="1400" b="0">
                                <a:solidFill>
                                  <a:schemeClr val="tx1"/>
                                </a:solidFill>
                                <a:latin typeface="Cambria Math" panose="02040503050406030204" pitchFamily="18" charset="0"/>
                              </a:rPr>
                              <m:t>𝕋</m:t>
                            </m:r>
                          </m:e>
                          <m:sub>
                            <m:r>
                              <a:rPr lang="en-US" altLang="zh-CN" sz="1400" b="0" i="1" smtClean="0">
                                <a:solidFill>
                                  <a:schemeClr val="tx1"/>
                                </a:solidFill>
                                <a:latin typeface="Cambria Math" panose="02040503050406030204" pitchFamily="18" charset="0"/>
                              </a:rPr>
                              <m:t>𝑖</m:t>
                            </m:r>
                          </m:sub>
                        </m:sSub>
                        <m:r>
                          <a:rPr lang="en-US" altLang="zh-CN" sz="1400" b="0">
                            <a:solidFill>
                              <a:schemeClr val="tx1"/>
                            </a:solidFill>
                            <a:latin typeface="Cambria Math" panose="02040503050406030204" pitchFamily="18" charset="0"/>
                          </a:rPr>
                          <m:t>=</m:t>
                        </m:r>
                        <m:d>
                          <m:dPr>
                            <m:begChr m:val="{"/>
                            <m:endChr m:val="}"/>
                            <m:ctrlPr>
                              <a:rPr lang="en-US" altLang="zh-CN" sz="1400" b="0" i="1">
                                <a:solidFill>
                                  <a:schemeClr val="tx1"/>
                                </a:solidFill>
                                <a:latin typeface="Cambria Math" panose="02040503050406030204" pitchFamily="18" charset="0"/>
                              </a:rPr>
                            </m:ctrlPr>
                          </m:dPr>
                          <m:e>
                            <m:sSub>
                              <m:sSubPr>
                                <m:ctrlPr>
                                  <a:rPr lang="en-US" altLang="zh-CN" sz="1400" b="0" i="1">
                                    <a:solidFill>
                                      <a:schemeClr val="tx1"/>
                                    </a:solidFill>
                                    <a:latin typeface="Cambria Math" panose="02040503050406030204" pitchFamily="18" charset="0"/>
                                  </a:rPr>
                                </m:ctrlPr>
                              </m:sSubPr>
                              <m:e>
                                <m:r>
                                  <m:rPr>
                                    <m:sty m:val="p"/>
                                  </m:rPr>
                                  <a:rPr lang="el-GR" altLang="zh-CN" sz="1400" b="0" i="1" smtClean="0">
                                    <a:solidFill>
                                      <a:schemeClr val="tx1"/>
                                    </a:solidFill>
                                    <a:latin typeface="Cambria Math" panose="02040503050406030204" pitchFamily="18" charset="0"/>
                                    <a:ea typeface="Cambria Math" panose="02040503050406030204" pitchFamily="18" charset="0"/>
                                  </a:rPr>
                                  <m:t>Π</m:t>
                                </m:r>
                              </m:e>
                              <m:sub>
                                <m:r>
                                  <a:rPr lang="en-US" altLang="zh-CN" sz="1400" b="0" i="1">
                                    <a:solidFill>
                                      <a:schemeClr val="tx1"/>
                                    </a:solidFill>
                                    <a:latin typeface="Cambria Math" panose="02040503050406030204" pitchFamily="18" charset="0"/>
                                  </a:rPr>
                                  <m:t>𝑖</m:t>
                                </m:r>
                              </m:sub>
                            </m:sSub>
                            <m:r>
                              <a:rPr lang="en-US" altLang="zh-CN" sz="1400" b="0">
                                <a:solidFill>
                                  <a:schemeClr val="tx1"/>
                                </a:solidFill>
                                <a:latin typeface="Cambria Math" panose="02040503050406030204" pitchFamily="18" charset="0"/>
                              </a:rPr>
                              <m:t>,</m:t>
                            </m:r>
                            <m:sSub>
                              <m:sSubPr>
                                <m:ctrlPr>
                                  <a:rPr lang="en-US" altLang="zh-CN" sz="1400" b="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𝑄</m:t>
                                </m:r>
                              </m:e>
                              <m:sub>
                                <m:r>
                                  <a:rPr lang="en-US" altLang="zh-CN" sz="1400" b="0" i="1">
                                    <a:solidFill>
                                      <a:schemeClr val="tx1"/>
                                    </a:solidFill>
                                    <a:latin typeface="Cambria Math" panose="02040503050406030204" pitchFamily="18" charset="0"/>
                                  </a:rPr>
                                  <m:t>𝑖</m:t>
                                </m:r>
                              </m:sub>
                            </m:sSub>
                          </m:e>
                        </m:d>
                      </m:oMath>
                    </m:oMathPara>
                  </a14:m>
                  <a:endParaRPr lang="zh-CN" altLang="en-US" sz="1400"/>
                </a:p>
              </p:txBody>
            </p:sp>
          </mc:Choice>
          <mc:Fallback xmlns="">
            <p:sp>
              <p:nvSpPr>
                <p:cNvPr id="10" name="文本框 9">
                  <a:extLst>
                    <a:ext uri="{FF2B5EF4-FFF2-40B4-BE49-F238E27FC236}">
                      <a16:creationId xmlns:a16="http://schemas.microsoft.com/office/drawing/2014/main" id="{42247384-5320-7588-193A-49D6A9CB1230}"/>
                    </a:ext>
                  </a:extLst>
                </p:cNvPr>
                <p:cNvSpPr txBox="1">
                  <a:spLocks noRot="1" noChangeAspect="1" noMove="1" noResize="1" noEditPoints="1" noAdjustHandles="1" noChangeArrowheads="1" noChangeShapeType="1" noTextEdit="1"/>
                </p:cNvSpPr>
                <p:nvPr/>
              </p:nvSpPr>
              <p:spPr>
                <a:xfrm>
                  <a:off x="9136251" y="2517915"/>
                  <a:ext cx="1588576" cy="307777"/>
                </a:xfrm>
                <a:prstGeom prst="rect">
                  <a:avLst/>
                </a:prstGeom>
                <a:blipFill>
                  <a:blip r:embed="rId6"/>
                  <a:stretch>
                    <a:fillRect b="-7843"/>
                  </a:stretch>
                </a:blipFill>
              </p:spPr>
              <p:txBody>
                <a:bodyPr/>
                <a:lstStyle/>
                <a:p>
                  <a:r>
                    <a:rPr lang="en-US">
                      <a:noFill/>
                    </a:rPr>
                    <a:t> </a:t>
                  </a:r>
                </a:p>
              </p:txBody>
            </p:sp>
          </mc:Fallback>
        </mc:AlternateContent>
        <p:sp>
          <p:nvSpPr>
            <p:cNvPr id="14" name="文本框 13">
              <a:extLst>
                <a:ext uri="{FF2B5EF4-FFF2-40B4-BE49-F238E27FC236}">
                  <a16:creationId xmlns:a16="http://schemas.microsoft.com/office/drawing/2014/main" id="{E4B921E5-6EC1-CBA1-3DE9-91C43E880C4C}"/>
                </a:ext>
              </a:extLst>
            </p:cNvPr>
            <p:cNvSpPr txBox="1"/>
            <p:nvPr/>
          </p:nvSpPr>
          <p:spPr>
            <a:xfrm>
              <a:off x="9121838" y="1977376"/>
              <a:ext cx="931665" cy="307777"/>
            </a:xfrm>
            <a:prstGeom prst="rect">
              <a:avLst/>
            </a:prstGeom>
            <a:noFill/>
          </p:spPr>
          <p:txBody>
            <a:bodyPr wrap="none" rtlCol="0">
              <a:spAutoFit/>
            </a:bodyPr>
            <a:lstStyle/>
            <a:p>
              <a:r>
                <a:rPr kumimoji="1" lang="en-US" altLang="zh-CN" sz="1400" dirty="0"/>
                <a:t>Example:</a:t>
              </a:r>
              <a:endParaRPr kumimoji="1" lang="zh-CN" altLang="en-US" sz="1400" dirty="0"/>
            </a:p>
          </p:txBody>
        </p:sp>
      </p:grpSp>
      <p:sp>
        <p:nvSpPr>
          <p:cNvPr id="20" name="文本框 19">
            <a:extLst>
              <a:ext uri="{FF2B5EF4-FFF2-40B4-BE49-F238E27FC236}">
                <a16:creationId xmlns:a16="http://schemas.microsoft.com/office/drawing/2014/main" id="{4897A1D3-CD1A-46C9-1033-E8EDE6D7E037}"/>
              </a:ext>
            </a:extLst>
          </p:cNvPr>
          <p:cNvSpPr txBox="1"/>
          <p:nvPr/>
        </p:nvSpPr>
        <p:spPr>
          <a:xfrm>
            <a:off x="989920" y="5152220"/>
            <a:ext cx="1578637" cy="307777"/>
          </a:xfrm>
          <a:prstGeom prst="rect">
            <a:avLst/>
          </a:prstGeom>
          <a:noFill/>
        </p:spPr>
        <p:txBody>
          <a:bodyPr wrap="none" rtlCol="0">
            <a:spAutoFit/>
          </a:bodyPr>
          <a:lstStyle>
            <a:defPPr>
              <a:defRPr lang="zh-CN"/>
            </a:defPPr>
            <a:lvl1pPr>
              <a:defRPr kumimoji="1" sz="1400"/>
            </a:lvl1pPr>
          </a:lstStyle>
          <a:p>
            <a:r>
              <a:rPr lang="en-US" altLang="zh-CN"/>
              <a:t>Tactical decisions</a:t>
            </a:r>
            <a:endParaRPr lang="zh-CN" altLang="en-US"/>
          </a:p>
        </p:txBody>
      </p:sp>
      <p:cxnSp>
        <p:nvCxnSpPr>
          <p:cNvPr id="21" name="直线箭头连接符 20">
            <a:extLst>
              <a:ext uri="{FF2B5EF4-FFF2-40B4-BE49-F238E27FC236}">
                <a16:creationId xmlns:a16="http://schemas.microsoft.com/office/drawing/2014/main" id="{99D01B1A-4303-0079-2AF3-EC89C2E3F0F1}"/>
              </a:ext>
            </a:extLst>
          </p:cNvPr>
          <p:cNvCxnSpPr>
            <a:cxnSpLocks/>
          </p:cNvCxnSpPr>
          <p:nvPr/>
        </p:nvCxnSpPr>
        <p:spPr>
          <a:xfrm>
            <a:off x="2497120" y="5313253"/>
            <a:ext cx="18893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11">
            <a:extLst>
              <a:ext uri="{FF2B5EF4-FFF2-40B4-BE49-F238E27FC236}">
                <a16:creationId xmlns:a16="http://schemas.microsoft.com/office/drawing/2014/main" id="{763A99AE-A337-9AF6-11EC-AE5ED51089B0}"/>
              </a:ext>
            </a:extLst>
          </p:cNvPr>
          <p:cNvSpPr/>
          <p:nvPr/>
        </p:nvSpPr>
        <p:spPr>
          <a:xfrm>
            <a:off x="2933207" y="4027072"/>
            <a:ext cx="9379662" cy="372691"/>
          </a:xfrm>
          <a:prstGeom prst="rect">
            <a:avLst/>
          </a:prstGeom>
          <a:solidFill>
            <a:srgbClr val="FF83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800" dirty="0">
                <a:solidFill>
                  <a:srgbClr val="2F2B20"/>
                </a:solidFill>
                <a:latin typeface="Calibri" pitchFamily="34" charset="0"/>
                <a:cs typeface="Calibri" pitchFamily="34" charset="0"/>
              </a:rPr>
              <a:t>solved</a:t>
            </a:r>
            <a:r>
              <a:rPr lang="zh-CN" altLang="en-US" sz="1800" dirty="0">
                <a:solidFill>
                  <a:srgbClr val="2F2B20"/>
                </a:solidFill>
                <a:latin typeface="Calibri" pitchFamily="34" charset="0"/>
                <a:cs typeface="Calibri" pitchFamily="34" charset="0"/>
              </a:rPr>
              <a:t> </a:t>
            </a:r>
            <a:r>
              <a:rPr lang="en-US" altLang="zh-CN" sz="1800" dirty="0">
                <a:solidFill>
                  <a:srgbClr val="2F2B20"/>
                </a:solidFill>
                <a:latin typeface="Calibri" pitchFamily="34" charset="0"/>
                <a:cs typeface="Calibri" pitchFamily="34" charset="0"/>
              </a:rPr>
              <a:t>using</a:t>
            </a:r>
            <a:r>
              <a:rPr lang="zh-CN" altLang="en-US" sz="1800" dirty="0">
                <a:solidFill>
                  <a:srgbClr val="2F2B20"/>
                </a:solidFill>
                <a:latin typeface="Calibri" pitchFamily="34" charset="0"/>
                <a:cs typeface="Calibri" pitchFamily="34" charset="0"/>
              </a:rPr>
              <a:t> </a:t>
            </a:r>
            <a:r>
              <a:rPr lang="en-US" altLang="zh-CN" sz="1800" dirty="0">
                <a:solidFill>
                  <a:srgbClr val="2F2B20"/>
                </a:solidFill>
                <a:latin typeface="Calibri" pitchFamily="34" charset="0"/>
                <a:cs typeface="Calibri" pitchFamily="34" charset="0"/>
              </a:rPr>
              <a:t>a</a:t>
            </a:r>
            <a:r>
              <a:rPr lang="zh-CN" altLang="en-US" sz="1800" dirty="0">
                <a:solidFill>
                  <a:srgbClr val="2F2B20"/>
                </a:solidFill>
                <a:latin typeface="Calibri" pitchFamily="34" charset="0"/>
                <a:cs typeface="Calibri" pitchFamily="34" charset="0"/>
              </a:rPr>
              <a:t> </a:t>
            </a:r>
            <a:r>
              <a:rPr lang="en-US" altLang="zh-CN" sz="1800" dirty="0">
                <a:solidFill>
                  <a:srgbClr val="2F2B20"/>
                </a:solidFill>
                <a:latin typeface="Calibri" pitchFamily="34" charset="0"/>
                <a:cs typeface="Calibri" pitchFamily="34" charset="0"/>
              </a:rPr>
              <a:t>Bi-level Dual Gradient Descent (BDGD) algorithm</a:t>
            </a:r>
            <a:r>
              <a:rPr lang="zh-CN" altLang="en-US" sz="1800" dirty="0">
                <a:solidFill>
                  <a:srgbClr val="2F2B20"/>
                </a:solidFill>
                <a:latin typeface="Calibri" pitchFamily="34" charset="0"/>
                <a:cs typeface="Calibri" pitchFamily="34" charset="0"/>
              </a:rPr>
              <a:t> </a:t>
            </a:r>
            <a:r>
              <a:rPr lang="en-US" altLang="zh-CN" sz="1800" dirty="0">
                <a:solidFill>
                  <a:srgbClr val="2F2B20"/>
                </a:solidFill>
                <a:latin typeface="Calibri" pitchFamily="34" charset="0"/>
                <a:cs typeface="Calibri" pitchFamily="34" charset="0"/>
              </a:rPr>
              <a:t>based</a:t>
            </a:r>
            <a:r>
              <a:rPr lang="zh-CN" altLang="en-US" sz="1800" dirty="0">
                <a:solidFill>
                  <a:srgbClr val="2F2B20"/>
                </a:solidFill>
                <a:latin typeface="Calibri" pitchFamily="34" charset="0"/>
                <a:cs typeface="Calibri" pitchFamily="34" charset="0"/>
              </a:rPr>
              <a:t> </a:t>
            </a:r>
            <a:r>
              <a:rPr lang="en-US" altLang="zh-CN" dirty="0">
                <a:solidFill>
                  <a:srgbClr val="2F2B20"/>
                </a:solidFill>
                <a:latin typeface="Calibri" pitchFamily="34" charset="0"/>
                <a:cs typeface="Calibri" pitchFamily="34" charset="0"/>
              </a:rPr>
              <a:t>on</a:t>
            </a:r>
            <a:r>
              <a:rPr lang="zh-CN" altLang="en-US" dirty="0">
                <a:solidFill>
                  <a:srgbClr val="2F2B20"/>
                </a:solidFill>
                <a:latin typeface="Calibri" pitchFamily="34" charset="0"/>
                <a:cs typeface="Calibri" pitchFamily="34" charset="0"/>
              </a:rPr>
              <a:t> </a:t>
            </a:r>
            <a:r>
              <a:rPr lang="en-US" altLang="zh-CN" dirty="0">
                <a:solidFill>
                  <a:srgbClr val="2F2B20"/>
                </a:solidFill>
                <a:latin typeface="Calibri" pitchFamily="34" charset="0"/>
                <a:cs typeface="Calibri" pitchFamily="34" charset="0"/>
              </a:rPr>
              <a:t>automatic</a:t>
            </a:r>
            <a:r>
              <a:rPr lang="zh-CN" altLang="en-US" dirty="0">
                <a:solidFill>
                  <a:srgbClr val="2F2B20"/>
                </a:solidFill>
                <a:latin typeface="Calibri" pitchFamily="34" charset="0"/>
                <a:cs typeface="Calibri" pitchFamily="34" charset="0"/>
              </a:rPr>
              <a:t> </a:t>
            </a:r>
            <a:r>
              <a:rPr lang="en-US" altLang="zh-CN" dirty="0">
                <a:solidFill>
                  <a:srgbClr val="2F2B20"/>
                </a:solidFill>
                <a:latin typeface="Calibri" pitchFamily="34" charset="0"/>
                <a:cs typeface="Calibri" pitchFamily="34" charset="0"/>
              </a:rPr>
              <a:t>differentiation</a:t>
            </a:r>
          </a:p>
          <a:p>
            <a:endParaRPr lang="zh-CN" altLang="en-US" dirty="0"/>
          </a:p>
        </p:txBody>
      </p:sp>
      <p:cxnSp>
        <p:nvCxnSpPr>
          <p:cNvPr id="9" name="Straight Arrow Connector 8">
            <a:extLst>
              <a:ext uri="{FF2B5EF4-FFF2-40B4-BE49-F238E27FC236}">
                <a16:creationId xmlns:a16="http://schemas.microsoft.com/office/drawing/2014/main" id="{5ABF9644-3337-A375-ADA9-219220A06BDB}"/>
              </a:ext>
            </a:extLst>
          </p:cNvPr>
          <p:cNvCxnSpPr>
            <a:cxnSpLocks/>
          </p:cNvCxnSpPr>
          <p:nvPr/>
        </p:nvCxnSpPr>
        <p:spPr>
          <a:xfrm flipH="1">
            <a:off x="2664054" y="4226700"/>
            <a:ext cx="300685" cy="0"/>
          </a:xfrm>
          <a:prstGeom prst="straightConnector1">
            <a:avLst/>
          </a:prstGeom>
          <a:ln w="12700">
            <a:solidFill>
              <a:srgbClr val="4E2A84"/>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4">
            <a:extLst>
              <a:ext uri="{FF2B5EF4-FFF2-40B4-BE49-F238E27FC236}">
                <a16:creationId xmlns:a16="http://schemas.microsoft.com/office/drawing/2014/main" id="{8CF1742E-6DDA-BA46-E5A2-D0196D441C97}"/>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14</a:t>
            </a:fld>
            <a:endParaRPr lang="en-US" dirty="0"/>
          </a:p>
        </p:txBody>
      </p:sp>
    </p:spTree>
    <p:extLst>
      <p:ext uri="{BB962C8B-B14F-4D97-AF65-F5344CB8AC3E}">
        <p14:creationId xmlns:p14="http://schemas.microsoft.com/office/powerpoint/2010/main" val="301006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C136C09-0F43-403B-1A6E-B25508EBBAF9}"/>
                  </a:ext>
                </a:extLst>
              </p:cNvPr>
              <p:cNvSpPr>
                <a:spLocks noGrp="1"/>
              </p:cNvSpPr>
              <p:nvPr>
                <p:ph idx="1"/>
              </p:nvPr>
            </p:nvSpPr>
            <p:spPr>
              <a:xfrm>
                <a:off x="497487" y="387458"/>
                <a:ext cx="11511835" cy="5722672"/>
              </a:xfrm>
            </p:spPr>
            <p:txBody>
              <a:bodyPr/>
              <a:lstStyle/>
              <a:p>
                <a:r>
                  <a:rPr lang="en-US" altLang="zh-CN" sz="2800" dirty="0">
                    <a:solidFill>
                      <a:srgbClr val="FF8300"/>
                    </a:solidFill>
                  </a:rPr>
                  <a:t>NEWP</a:t>
                </a:r>
                <a:r>
                  <a:rPr lang="en-US" altLang="zh-CN" sz="2800" dirty="0"/>
                  <a:t>: Nash equilibrium under weak preference</a:t>
                </a:r>
              </a:p>
              <a:p>
                <a:pPr lvl="1"/>
                <a:r>
                  <a:rPr lang="en-US" altLang="zh-CN" sz="2400" dirty="0"/>
                  <a:t>Action profile </a:t>
                </a:r>
                <a14:m>
                  <m:oMath xmlns:m="http://schemas.openxmlformats.org/officeDocument/2006/math">
                    <m:r>
                      <a:rPr lang="en-US" altLang="zh-CN" sz="2400">
                        <a:latin typeface="Cambria Math" panose="02040503050406030204" pitchFamily="18" charset="0"/>
                      </a:rPr>
                      <m:t>𝒔</m:t>
                    </m:r>
                    <m:r>
                      <a:rPr lang="en-US" altLang="zh-CN" sz="2400">
                        <a:latin typeface="Cambria Math" panose="02040503050406030204" pitchFamily="18" charset="0"/>
                      </a:rPr>
                      <m:t> </m:t>
                    </m:r>
                  </m:oMath>
                </a14:m>
                <a:r>
                  <a:rPr lang="en-US" altLang="zh-CN" sz="2400" dirty="0"/>
                  <a:t>is a NEWP if for </a:t>
                </a:r>
                <a14:m>
                  <m:oMath xmlns:m="http://schemas.openxmlformats.org/officeDocument/2006/math">
                    <m:r>
                      <a:rPr lang="el-GR" altLang="zh-CN" sz="2400" smtClean="0">
                        <a:solidFill>
                          <a:srgbClr val="FF8300"/>
                        </a:solidFill>
                        <a:latin typeface="Cambria Math" panose="02040503050406030204" pitchFamily="18" charset="0"/>
                      </a:rPr>
                      <m:t>∀</m:t>
                    </m:r>
                    <m:r>
                      <a:rPr lang="en-US" altLang="zh-CN" sz="2400">
                        <a:solidFill>
                          <a:srgbClr val="FF8300"/>
                        </a:solidFill>
                        <a:latin typeface="Cambria Math" panose="02040503050406030204" pitchFamily="18" charset="0"/>
                      </a:rPr>
                      <m:t>𝑖</m:t>
                    </m:r>
                    <m:r>
                      <a:rPr lang="el-GR" altLang="zh-CN" sz="2400">
                        <a:solidFill>
                          <a:srgbClr val="FF8300"/>
                        </a:solidFill>
                        <a:latin typeface="Cambria Math" panose="02040503050406030204" pitchFamily="18" charset="0"/>
                      </a:rPr>
                      <m:t>∈</m:t>
                    </m:r>
                    <m:r>
                      <a:rPr lang="en-US" altLang="zh-CN" sz="2400">
                        <a:solidFill>
                          <a:srgbClr val="FF8300"/>
                        </a:solidFill>
                        <a:latin typeface="Cambria Math" panose="02040503050406030204" pitchFamily="18" charset="0"/>
                      </a:rPr>
                      <m:t>𝕀</m:t>
                    </m:r>
                  </m:oMath>
                </a14:m>
                <a:r>
                  <a:rPr lang="en-US" altLang="zh-CN" sz="2400" dirty="0">
                    <a:solidFill>
                      <a:srgbClr val="FF8300"/>
                    </a:solidFill>
                  </a:rPr>
                  <a:t>, </a:t>
                </a:r>
                <a14:m>
                  <m:oMath xmlns:m="http://schemas.openxmlformats.org/officeDocument/2006/math">
                    <m:sSub>
                      <m:sSubPr>
                        <m:ctrlPr>
                          <a:rPr lang="en-US" altLang="zh-CN" sz="2400" i="1">
                            <a:solidFill>
                              <a:srgbClr val="FF8300"/>
                            </a:solidFill>
                            <a:latin typeface="Cambria Math" panose="02040503050406030204" pitchFamily="18" charset="0"/>
                          </a:rPr>
                        </m:ctrlPr>
                      </m:sSubPr>
                      <m:e>
                        <m:r>
                          <a:rPr lang="en-US" altLang="zh-CN" sz="2400">
                            <a:solidFill>
                              <a:srgbClr val="FF8300"/>
                            </a:solidFill>
                            <a:latin typeface="Cambria Math" panose="02040503050406030204" pitchFamily="18" charset="0"/>
                          </a:rPr>
                          <m:t>𝑠</m:t>
                        </m:r>
                      </m:e>
                      <m:sub>
                        <m:r>
                          <a:rPr lang="en-US" altLang="zh-CN" sz="2400">
                            <a:solidFill>
                              <a:srgbClr val="FF8300"/>
                            </a:solidFill>
                            <a:latin typeface="Cambria Math" panose="02040503050406030204" pitchFamily="18" charset="0"/>
                          </a:rPr>
                          <m:t>𝑖</m:t>
                        </m:r>
                      </m:sub>
                    </m:sSub>
                  </m:oMath>
                </a14:m>
                <a:r>
                  <a:rPr lang="en-US" altLang="zh-CN" sz="2400" dirty="0">
                    <a:solidFill>
                      <a:srgbClr val="FF8300"/>
                    </a:solidFill>
                  </a:rPr>
                  <a:t> is a consistent</a:t>
                </a:r>
                <a:r>
                  <a:rPr lang="zh-CN" altLang="en-US" sz="2400" dirty="0">
                    <a:solidFill>
                      <a:srgbClr val="FF8300"/>
                    </a:solidFill>
                  </a:rPr>
                  <a:t> </a:t>
                </a:r>
                <a:r>
                  <a:rPr lang="en-US" altLang="zh-CN" sz="2400" dirty="0">
                    <a:solidFill>
                      <a:srgbClr val="FF8300"/>
                    </a:solidFill>
                  </a:rPr>
                  <a:t>action </a:t>
                </a:r>
                <a:r>
                  <a:rPr lang="en-US" altLang="zh-CN" sz="2400" dirty="0"/>
                  <a:t>given</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𝒔</m:t>
                        </m:r>
                      </m:e>
                      <m:sub>
                        <m:r>
                          <a:rPr lang="en-US" altLang="zh-CN" sz="2400">
                            <a:latin typeface="Cambria Math" panose="02040503050406030204" pitchFamily="18" charset="0"/>
                          </a:rPr>
                          <m:t>−</m:t>
                        </m:r>
                        <m:r>
                          <a:rPr lang="en-US" altLang="zh-CN" sz="2400">
                            <a:latin typeface="Cambria Math" panose="02040503050406030204" pitchFamily="18" charset="0"/>
                          </a:rPr>
                          <m:t>𝑖</m:t>
                        </m:r>
                      </m:sub>
                    </m:sSub>
                  </m:oMath>
                </a14:m>
                <a:r>
                  <a:rPr lang="en-US" altLang="zh-CN" sz="2400" dirty="0"/>
                  <a:t>.</a:t>
                </a:r>
              </a:p>
              <a:p>
                <a:pPr lvl="2"/>
                <a:r>
                  <a:rPr lang="en-US" altLang="zh-CN" sz="2000" dirty="0"/>
                  <a:t>Consistent</a:t>
                </a:r>
                <a:r>
                  <a:rPr lang="zh-CN" altLang="en-US" sz="2000" dirty="0"/>
                  <a:t> </a:t>
                </a:r>
                <a:r>
                  <a:rPr lang="en-US" altLang="zh-CN" sz="2000" dirty="0"/>
                  <a:t>action: Best</a:t>
                </a:r>
                <a:r>
                  <a:rPr lang="zh-CN" altLang="en-US" sz="2000" dirty="0"/>
                  <a:t> </a:t>
                </a:r>
                <a:r>
                  <a:rPr lang="en-US" altLang="zh-CN" sz="2000" dirty="0"/>
                  <a:t>performance</a:t>
                </a:r>
                <a:r>
                  <a:rPr lang="zh-CN" altLang="en-US" sz="2000" dirty="0"/>
                  <a:t> </a:t>
                </a:r>
                <a:r>
                  <a:rPr lang="en-US" altLang="zh-CN" sz="2000" dirty="0"/>
                  <a:t>on</a:t>
                </a:r>
                <a:r>
                  <a:rPr lang="zh-CN" altLang="en-US" sz="2000" dirty="0"/>
                  <a:t> </a:t>
                </a:r>
                <a:r>
                  <a:rPr lang="en-US" altLang="zh-CN" sz="2000" dirty="0">
                    <a:solidFill>
                      <a:srgbClr val="FF8300"/>
                    </a:solidFill>
                  </a:rPr>
                  <a:t>the</a:t>
                </a:r>
                <a:r>
                  <a:rPr lang="zh-CN" altLang="en-US" sz="2000" dirty="0">
                    <a:solidFill>
                      <a:srgbClr val="FF8300"/>
                    </a:solidFill>
                  </a:rPr>
                  <a:t> </a:t>
                </a:r>
                <a14:m>
                  <m:oMath xmlns:m="http://schemas.openxmlformats.org/officeDocument/2006/math">
                    <m:r>
                      <m:rPr>
                        <m:nor/>
                      </m:rPr>
                      <a:rPr lang="en-US" altLang="zh-CN" sz="2000" dirty="0">
                        <a:solidFill>
                          <a:srgbClr val="FF8300"/>
                        </a:solidFill>
                      </a:rPr>
                      <m:t>objective</m:t>
                    </m:r>
                  </m:oMath>
                </a14:m>
                <a:r>
                  <a:rPr lang="zh-CN" altLang="en-US" sz="2000" dirty="0">
                    <a:solidFill>
                      <a:srgbClr val="FF8300"/>
                    </a:solidFill>
                  </a:rPr>
                  <a:t> </a:t>
                </a:r>
                <a:r>
                  <a:rPr lang="en-US" altLang="zh-CN" sz="2000" dirty="0">
                    <a:solidFill>
                      <a:srgbClr val="FF8300"/>
                    </a:solidFill>
                  </a:rPr>
                  <a:t>associated</a:t>
                </a:r>
                <a:r>
                  <a:rPr lang="zh-CN" altLang="en-US" sz="2000" dirty="0">
                    <a:solidFill>
                      <a:srgbClr val="FF8300"/>
                    </a:solidFill>
                  </a:rPr>
                  <a:t> </a:t>
                </a:r>
                <a:r>
                  <a:rPr lang="en-US" altLang="zh-CN" sz="2000" dirty="0">
                    <a:solidFill>
                      <a:srgbClr val="FF8300"/>
                    </a:solidFill>
                  </a:rPr>
                  <a:t>with</a:t>
                </a:r>
                <a:r>
                  <a:rPr lang="zh-CN" altLang="en-US" sz="2000" dirty="0">
                    <a:solidFill>
                      <a:srgbClr val="FF8300"/>
                    </a:solidFill>
                  </a:rPr>
                  <a:t> </a:t>
                </a:r>
                <a:r>
                  <a:rPr lang="en-US" altLang="zh-CN" sz="2000" dirty="0">
                    <a:solidFill>
                      <a:srgbClr val="FF8300"/>
                    </a:solidFill>
                  </a:rPr>
                  <a:t>the</a:t>
                </a:r>
                <a:r>
                  <a:rPr lang="zh-CN" altLang="en-US" sz="2000" dirty="0">
                    <a:solidFill>
                      <a:srgbClr val="FF8300"/>
                    </a:solidFill>
                  </a:rPr>
                  <a:t> </a:t>
                </a:r>
                <a:r>
                  <a:rPr lang="en-US" altLang="zh-CN" sz="2000" dirty="0">
                    <a:solidFill>
                      <a:srgbClr val="FF8300"/>
                    </a:solidFill>
                  </a:rPr>
                  <a:t>action</a:t>
                </a:r>
                <a:endParaRPr lang="en-US" altLang="zh-CN" sz="2000" dirty="0"/>
              </a:p>
              <a:p>
                <a:pPr lvl="3"/>
                <a:r>
                  <a:rPr lang="en-US" altLang="zh-CN" sz="1600" dirty="0">
                    <a:solidFill>
                      <a:schemeClr val="tx1"/>
                    </a:solidFill>
                    <a:cs typeface="Calibri" pitchFamily="34" charset="0"/>
                  </a:rPr>
                  <a:t>Let</a:t>
                </a:r>
                <a:r>
                  <a:rPr lang="zh-CN" altLang="en-US" sz="1600" dirty="0">
                    <a:solidFill>
                      <a:schemeClr val="tx1"/>
                    </a:solidFill>
                    <a:cs typeface="Calibri" pitchFamily="34" charset="0"/>
                  </a:rPr>
                  <a:t> </a:t>
                </a:r>
                <a14:m>
                  <m:oMath xmlns:m="http://schemas.openxmlformats.org/officeDocument/2006/math">
                    <m:sSub>
                      <m:sSubPr>
                        <m:ctrlPr>
                          <a:rPr lang="en-US" altLang="zh-CN" sz="1600" b="1" i="1">
                            <a:solidFill>
                              <a:schemeClr val="tx1"/>
                            </a:solidFill>
                            <a:latin typeface="Cambria Math" panose="02040503050406030204" pitchFamily="18" charset="0"/>
                            <a:cs typeface="Calibri" pitchFamily="34" charset="0"/>
                          </a:rPr>
                        </m:ctrlPr>
                      </m:sSubPr>
                      <m:e>
                        <m:r>
                          <a:rPr lang="en-US" altLang="zh-CN" sz="1600" b="1" i="1">
                            <a:solidFill>
                              <a:schemeClr val="tx1"/>
                            </a:solidFill>
                            <a:latin typeface="Cambria Math" panose="02040503050406030204" pitchFamily="18" charset="0"/>
                            <a:cs typeface="Calibri" pitchFamily="34" charset="0"/>
                          </a:rPr>
                          <m:t>𝒕</m:t>
                        </m:r>
                      </m:e>
                      <m:sub>
                        <m:r>
                          <a:rPr lang="en-US" altLang="zh-CN" sz="1600" i="1">
                            <a:solidFill>
                              <a:schemeClr val="tx1"/>
                            </a:solidFill>
                            <a:latin typeface="Cambria Math" panose="02040503050406030204" pitchFamily="18" charset="0"/>
                            <a:cs typeface="Calibri" pitchFamily="34" charset="0"/>
                          </a:rPr>
                          <m:t>𝑖</m:t>
                        </m:r>
                      </m:sub>
                    </m:sSub>
                    <m:r>
                      <a:rPr lang="en-US" altLang="zh-CN" sz="1600" b="1" i="1">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𝑢</m:t>
                        </m:r>
                      </m:e>
                      <m:sub>
                        <m:r>
                          <a:rPr lang="en-US" altLang="zh-CN" sz="1600" i="1">
                            <a:solidFill>
                              <a:schemeClr val="tx1"/>
                            </a:solidFill>
                            <a:latin typeface="Cambria Math" panose="02040503050406030204" pitchFamily="18" charset="0"/>
                            <a:cs typeface="Calibri" pitchFamily="34" charset="0"/>
                          </a:rPr>
                          <m:t>𝑖</m:t>
                        </m:r>
                      </m:sub>
                    </m:sSub>
                    <m:d>
                      <m:dPr>
                        <m:ctrlPr>
                          <a:rPr lang="en-US" altLang="zh-CN" sz="1600" i="1">
                            <a:solidFill>
                              <a:schemeClr val="tx1"/>
                            </a:solidFill>
                            <a:latin typeface="Cambria Math" panose="02040503050406030204" pitchFamily="18" charset="0"/>
                            <a:cs typeface="Calibri" pitchFamily="34" charset="0"/>
                          </a:rPr>
                        </m:ctrlPr>
                      </m:dPr>
                      <m:e>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𝑠</m:t>
                            </m:r>
                          </m:e>
                          <m:sub>
                            <m:r>
                              <a:rPr lang="en-US" altLang="zh-CN" sz="1600" i="1">
                                <a:solidFill>
                                  <a:schemeClr val="tx1"/>
                                </a:solidFill>
                                <a:latin typeface="Cambria Math" panose="02040503050406030204" pitchFamily="18" charset="0"/>
                                <a:cs typeface="Calibri" pitchFamily="34" charset="0"/>
                              </a:rPr>
                              <m:t>𝑖</m:t>
                            </m:r>
                          </m:sub>
                        </m:sSub>
                        <m:r>
                          <a:rPr lang="en-US" altLang="zh-CN" sz="1600">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b="1" i="1">
                                <a:solidFill>
                                  <a:schemeClr val="tx1"/>
                                </a:solidFill>
                                <a:latin typeface="Cambria Math" panose="02040503050406030204" pitchFamily="18" charset="0"/>
                                <a:cs typeface="Calibri" pitchFamily="34" charset="0"/>
                              </a:rPr>
                              <m:t>𝒔</m:t>
                            </m:r>
                          </m:e>
                          <m:sub>
                            <m:r>
                              <a:rPr lang="en-US" altLang="zh-CN" sz="1600" i="1">
                                <a:solidFill>
                                  <a:schemeClr val="tx1"/>
                                </a:solidFill>
                                <a:latin typeface="Cambria Math" panose="02040503050406030204" pitchFamily="18" charset="0"/>
                                <a:cs typeface="Calibri" pitchFamily="34" charset="0"/>
                              </a:rPr>
                              <m:t>−</m:t>
                            </m:r>
                            <m:r>
                              <a:rPr lang="en-US" altLang="zh-CN" sz="1600" i="1">
                                <a:solidFill>
                                  <a:schemeClr val="tx1"/>
                                </a:solidFill>
                                <a:latin typeface="Cambria Math" panose="02040503050406030204" pitchFamily="18" charset="0"/>
                                <a:cs typeface="Calibri" pitchFamily="34" charset="0"/>
                              </a:rPr>
                              <m:t>𝑖</m:t>
                            </m:r>
                          </m:sub>
                        </m:sSub>
                      </m:e>
                    </m:d>
                  </m:oMath>
                </a14:m>
                <a:r>
                  <a:rPr lang="zh-CN" altLang="en-US" sz="1600" dirty="0">
                    <a:solidFill>
                      <a:schemeClr val="tx1"/>
                    </a:solidFill>
                    <a:cs typeface="Calibri" pitchFamily="34" charset="0"/>
                  </a:rPr>
                  <a:t> </a:t>
                </a:r>
                <a:r>
                  <a:rPr lang="en-US" altLang="zh-CN" sz="1600" dirty="0">
                    <a:solidFill>
                      <a:schemeClr val="tx1"/>
                    </a:solidFill>
                    <a:cs typeface="Calibri" pitchFamily="34" charset="0"/>
                  </a:rPr>
                  <a:t>and</a:t>
                </a:r>
                <a:r>
                  <a:rPr lang="zh-CN" altLang="en-US" sz="1600" dirty="0">
                    <a:solidFill>
                      <a:schemeClr val="tx1"/>
                    </a:solidFill>
                    <a:cs typeface="Calibri" pitchFamily="34" charset="0"/>
                  </a:rPr>
                  <a:t> </a:t>
                </a:r>
                <a14:m>
                  <m:oMath xmlns:m="http://schemas.openxmlformats.org/officeDocument/2006/math">
                    <m:sSub>
                      <m:sSubPr>
                        <m:ctrlPr>
                          <a:rPr lang="en-US" altLang="zh-CN" sz="1600" b="1" i="1">
                            <a:solidFill>
                              <a:schemeClr val="tx1"/>
                            </a:solidFill>
                            <a:latin typeface="Cambria Math" panose="02040503050406030204" pitchFamily="18" charset="0"/>
                            <a:cs typeface="Calibri" pitchFamily="34" charset="0"/>
                          </a:rPr>
                        </m:ctrlPr>
                      </m:sSubPr>
                      <m:e>
                        <m:r>
                          <a:rPr lang="en-US" altLang="zh-CN" sz="1600" b="1" i="1">
                            <a:solidFill>
                              <a:schemeClr val="tx1"/>
                            </a:solidFill>
                            <a:latin typeface="Cambria Math" panose="02040503050406030204" pitchFamily="18" charset="0"/>
                            <a:cs typeface="Calibri" pitchFamily="34" charset="0"/>
                          </a:rPr>
                          <m:t>𝒕</m:t>
                        </m:r>
                        <m:r>
                          <a:rPr lang="en-US" altLang="zh-CN" sz="1600" b="1" i="1">
                            <a:solidFill>
                              <a:schemeClr val="tx1"/>
                            </a:solidFill>
                            <a:latin typeface="Cambria Math" panose="02040503050406030204" pitchFamily="18" charset="0"/>
                            <a:cs typeface="Calibri" pitchFamily="34" charset="0"/>
                          </a:rPr>
                          <m:t>′</m:t>
                        </m:r>
                      </m:e>
                      <m:sub>
                        <m:r>
                          <a:rPr lang="en-US" altLang="zh-CN" sz="1600" i="1">
                            <a:solidFill>
                              <a:schemeClr val="tx1"/>
                            </a:solidFill>
                            <a:latin typeface="Cambria Math" panose="02040503050406030204" pitchFamily="18" charset="0"/>
                            <a:cs typeface="Calibri" pitchFamily="34" charset="0"/>
                          </a:rPr>
                          <m:t>𝑖</m:t>
                        </m:r>
                      </m:sub>
                    </m:sSub>
                    <m:r>
                      <a:rPr lang="en-US" altLang="zh-CN" sz="1600" b="1" i="1">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𝑢</m:t>
                        </m:r>
                      </m:e>
                      <m:sub>
                        <m:r>
                          <a:rPr lang="en-US" altLang="zh-CN" sz="1600" i="1">
                            <a:solidFill>
                              <a:schemeClr val="tx1"/>
                            </a:solidFill>
                            <a:latin typeface="Cambria Math" panose="02040503050406030204" pitchFamily="18" charset="0"/>
                            <a:cs typeface="Calibri" pitchFamily="34" charset="0"/>
                          </a:rPr>
                          <m:t>𝑖</m:t>
                        </m:r>
                      </m:sub>
                    </m:sSub>
                    <m:d>
                      <m:dPr>
                        <m:ctrlPr>
                          <a:rPr lang="en-US" altLang="zh-CN" sz="1600" i="1">
                            <a:solidFill>
                              <a:schemeClr val="tx1"/>
                            </a:solidFill>
                            <a:latin typeface="Cambria Math" panose="02040503050406030204" pitchFamily="18" charset="0"/>
                            <a:cs typeface="Calibri" pitchFamily="34" charset="0"/>
                          </a:rPr>
                        </m:ctrlPr>
                      </m:dPr>
                      <m:e>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𝑠</m:t>
                            </m:r>
                            <m:r>
                              <a:rPr lang="en-US" altLang="zh-CN" sz="1600" i="1">
                                <a:solidFill>
                                  <a:schemeClr val="tx1"/>
                                </a:solidFill>
                                <a:latin typeface="Cambria Math" panose="02040503050406030204" pitchFamily="18" charset="0"/>
                                <a:cs typeface="Calibri" pitchFamily="34" charset="0"/>
                              </a:rPr>
                              <m:t>′</m:t>
                            </m:r>
                          </m:e>
                          <m:sub>
                            <m:r>
                              <a:rPr lang="en-US" altLang="zh-CN" sz="1600" i="1">
                                <a:solidFill>
                                  <a:schemeClr val="tx1"/>
                                </a:solidFill>
                                <a:latin typeface="Cambria Math" panose="02040503050406030204" pitchFamily="18" charset="0"/>
                                <a:cs typeface="Calibri" pitchFamily="34" charset="0"/>
                              </a:rPr>
                              <m:t>𝑖</m:t>
                            </m:r>
                          </m:sub>
                        </m:sSub>
                        <m:r>
                          <a:rPr lang="en-US" altLang="zh-CN" sz="1600">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b="1" i="1">
                                <a:solidFill>
                                  <a:schemeClr val="tx1"/>
                                </a:solidFill>
                                <a:latin typeface="Cambria Math" panose="02040503050406030204" pitchFamily="18" charset="0"/>
                                <a:cs typeface="Calibri" pitchFamily="34" charset="0"/>
                              </a:rPr>
                              <m:t>𝒔</m:t>
                            </m:r>
                          </m:e>
                          <m:sub>
                            <m:r>
                              <a:rPr lang="en-US" altLang="zh-CN" sz="1600" i="1">
                                <a:solidFill>
                                  <a:schemeClr val="tx1"/>
                                </a:solidFill>
                                <a:latin typeface="Cambria Math" panose="02040503050406030204" pitchFamily="18" charset="0"/>
                                <a:cs typeface="Calibri" pitchFamily="34" charset="0"/>
                              </a:rPr>
                              <m:t>−</m:t>
                            </m:r>
                            <m:r>
                              <a:rPr lang="en-US" altLang="zh-CN" sz="1600" i="1">
                                <a:solidFill>
                                  <a:schemeClr val="tx1"/>
                                </a:solidFill>
                                <a:latin typeface="Cambria Math" panose="02040503050406030204" pitchFamily="18" charset="0"/>
                                <a:cs typeface="Calibri" pitchFamily="34" charset="0"/>
                              </a:rPr>
                              <m:t>𝑖</m:t>
                            </m:r>
                          </m:sub>
                        </m:sSub>
                      </m:e>
                    </m:d>
                  </m:oMath>
                </a14:m>
                <a:r>
                  <a:rPr lang="en-US" altLang="zh-CN" sz="1600" dirty="0">
                    <a:solidFill>
                      <a:schemeClr val="tx1"/>
                    </a:solidFill>
                    <a:cs typeface="Calibri" pitchFamily="34" charset="0"/>
                  </a:rPr>
                  <a:t>.</a:t>
                </a:r>
                <a:r>
                  <a:rPr lang="zh-CN" altLang="en-US" sz="1600" dirty="0">
                    <a:solidFill>
                      <a:schemeClr val="tx1"/>
                    </a:solidFill>
                    <a:cs typeface="Calibri" pitchFamily="34" charset="0"/>
                  </a:rPr>
                  <a:t> </a:t>
                </a:r>
                <a:r>
                  <a:rPr lang="en-US" altLang="zh-CN" sz="1600" dirty="0">
                    <a:solidFill>
                      <a:schemeClr val="tx1"/>
                    </a:solidFill>
                    <a:cs typeface="Calibri" pitchFamily="34" charset="0"/>
                  </a:rPr>
                  <a:t>If</a:t>
                </a:r>
                <a:r>
                  <a:rPr lang="zh-CN" altLang="en-US" sz="1600" dirty="0">
                    <a:solidFill>
                      <a:schemeClr val="tx1"/>
                    </a:solidFill>
                    <a:cs typeface="Calibri" pitchFamily="34" charset="0"/>
                  </a:rPr>
                  <a:t> </a:t>
                </a:r>
                <a14:m>
                  <m:oMath xmlns:m="http://schemas.openxmlformats.org/officeDocument/2006/math">
                    <m:sSub>
                      <m:sSubPr>
                        <m:ctrlPr>
                          <a:rPr lang="en-US" altLang="zh-CN" sz="1600" i="1" smtClean="0">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𝑡</m:t>
                        </m:r>
                      </m:e>
                      <m:sub>
                        <m:r>
                          <a:rPr lang="en-US" altLang="zh-CN" sz="1600" i="1">
                            <a:solidFill>
                              <a:schemeClr val="tx1"/>
                            </a:solidFill>
                            <a:latin typeface="Cambria Math" panose="02040503050406030204" pitchFamily="18" charset="0"/>
                            <a:cs typeface="Calibri" pitchFamily="34" charset="0"/>
                          </a:rPr>
                          <m:t>𝑖𝑘</m:t>
                        </m:r>
                      </m:sub>
                    </m:sSub>
                    <m:r>
                      <a:rPr lang="en-US" altLang="zh-CN" sz="1600" i="1">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sSup>
                          <m:sSupPr>
                            <m:ctrlPr>
                              <a:rPr lang="en-US" altLang="zh-CN" sz="1600" i="1">
                                <a:solidFill>
                                  <a:schemeClr val="tx1"/>
                                </a:solidFill>
                                <a:latin typeface="Cambria Math" panose="02040503050406030204" pitchFamily="18" charset="0"/>
                                <a:cs typeface="Calibri" pitchFamily="34" charset="0"/>
                              </a:rPr>
                            </m:ctrlPr>
                          </m:sSupPr>
                          <m:e>
                            <m:r>
                              <a:rPr lang="en-US" altLang="zh-CN" sz="1600" i="1">
                                <a:solidFill>
                                  <a:schemeClr val="tx1"/>
                                </a:solidFill>
                                <a:latin typeface="Cambria Math" panose="02040503050406030204" pitchFamily="18" charset="0"/>
                                <a:cs typeface="Calibri" pitchFamily="34" charset="0"/>
                              </a:rPr>
                              <m:t>𝑡</m:t>
                            </m:r>
                          </m:e>
                          <m:sup>
                            <m:r>
                              <a:rPr lang="en-US" altLang="zh-CN" sz="1600" i="1">
                                <a:solidFill>
                                  <a:schemeClr val="tx1"/>
                                </a:solidFill>
                                <a:latin typeface="Cambria Math" panose="02040503050406030204" pitchFamily="18" charset="0"/>
                                <a:cs typeface="Calibri" pitchFamily="34" charset="0"/>
                              </a:rPr>
                              <m:t>′</m:t>
                            </m:r>
                          </m:sup>
                        </m:sSup>
                      </m:e>
                      <m:sub>
                        <m:r>
                          <a:rPr lang="en-US" altLang="zh-CN" sz="1600" i="1">
                            <a:solidFill>
                              <a:schemeClr val="tx1"/>
                            </a:solidFill>
                            <a:latin typeface="Cambria Math" panose="02040503050406030204" pitchFamily="18" charset="0"/>
                            <a:cs typeface="Calibri" pitchFamily="34" charset="0"/>
                          </a:rPr>
                          <m:t>𝑖𝑘</m:t>
                        </m:r>
                      </m:sub>
                    </m:sSub>
                    <m:r>
                      <a:rPr lang="en-US" altLang="zh-CN" sz="1600" i="1">
                        <a:solidFill>
                          <a:schemeClr val="tx1"/>
                        </a:solidFill>
                        <a:latin typeface="Cambria Math" panose="02040503050406030204" pitchFamily="18" charset="0"/>
                        <a:cs typeface="Calibri" pitchFamily="34" charset="0"/>
                      </a:rPr>
                      <m:t>,</m:t>
                    </m:r>
                    <m:r>
                      <a:rPr lang="en-US" altLang="zh-CN" sz="1600" i="1">
                        <a:solidFill>
                          <a:schemeClr val="tx1"/>
                        </a:solidFill>
                        <a:latin typeface="Cambria Math" panose="02040503050406030204" pitchFamily="18" charset="0"/>
                        <a:ea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𝑠</m:t>
                        </m:r>
                        <m:r>
                          <a:rPr lang="en-US" altLang="zh-CN" sz="1600" i="1">
                            <a:solidFill>
                              <a:schemeClr val="tx1"/>
                            </a:solidFill>
                            <a:latin typeface="Cambria Math" panose="02040503050406030204" pitchFamily="18" charset="0"/>
                            <a:cs typeface="Calibri" pitchFamily="34" charset="0"/>
                          </a:rPr>
                          <m:t>′</m:t>
                        </m:r>
                      </m:e>
                      <m:sub>
                        <m:r>
                          <a:rPr lang="en-US" altLang="zh-CN" sz="1600" i="1">
                            <a:solidFill>
                              <a:schemeClr val="tx1"/>
                            </a:solidFill>
                            <a:latin typeface="Cambria Math" panose="02040503050406030204" pitchFamily="18" charset="0"/>
                            <a:cs typeface="Calibri" pitchFamily="34" charset="0"/>
                          </a:rPr>
                          <m:t>𝑖</m:t>
                        </m:r>
                      </m:sub>
                    </m:sSub>
                    <m:r>
                      <a:rPr lang="en-US" altLang="zh-CN" sz="1600" i="1">
                        <a:solidFill>
                          <a:schemeClr val="tx1"/>
                        </a:solidFill>
                        <a:latin typeface="Cambria Math" panose="02040503050406030204" pitchFamily="18" charset="0"/>
                        <a:ea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𝑠</m:t>
                        </m:r>
                      </m:e>
                      <m:sub>
                        <m:r>
                          <a:rPr lang="en-US" altLang="zh-CN" sz="1600" i="1">
                            <a:solidFill>
                              <a:schemeClr val="tx1"/>
                            </a:solidFill>
                            <a:latin typeface="Cambria Math" panose="02040503050406030204" pitchFamily="18" charset="0"/>
                            <a:cs typeface="Calibri" pitchFamily="34" charset="0"/>
                          </a:rPr>
                          <m:t>𝑖</m:t>
                        </m:r>
                      </m:sub>
                    </m:sSub>
                  </m:oMath>
                </a14:m>
                <a:r>
                  <a:rPr lang="en-US" altLang="zh-CN" sz="1600" dirty="0">
                    <a:solidFill>
                      <a:schemeClr val="tx1"/>
                    </a:solidFill>
                    <a:cs typeface="Calibri" pitchFamily="34" charset="0"/>
                  </a:rPr>
                  <a:t>,</a:t>
                </a:r>
                <a:r>
                  <a:rPr lang="zh-CN" altLang="en-US" sz="1600" dirty="0">
                    <a:solidFill>
                      <a:schemeClr val="tx1"/>
                    </a:solidFill>
                    <a:cs typeface="Calibri" pitchFamily="34" charset="0"/>
                  </a:rPr>
                  <a:t> </a:t>
                </a:r>
                <a:r>
                  <a:rPr lang="en-US" altLang="zh-CN" sz="1600" dirty="0">
                    <a:solidFill>
                      <a:schemeClr val="tx1"/>
                    </a:solidFill>
                    <a:cs typeface="Calibri" pitchFamily="34" charset="0"/>
                  </a:rPr>
                  <a:t>then</a:t>
                </a:r>
                <a:r>
                  <a:rPr lang="zh-CN" altLang="en-US" sz="1600" dirty="0">
                    <a:solidFill>
                      <a:schemeClr val="tx1"/>
                    </a:solidFill>
                    <a:cs typeface="Calibri" pitchFamily="34" charset="0"/>
                  </a:rPr>
                  <a:t> </a:t>
                </a:r>
                <a14:m>
                  <m:oMath xmlns:m="http://schemas.openxmlformats.org/officeDocument/2006/math">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𝑠</m:t>
                        </m:r>
                      </m:e>
                      <m:sub>
                        <m:r>
                          <a:rPr lang="en-US" altLang="zh-CN" sz="1600" i="1">
                            <a:solidFill>
                              <a:schemeClr val="tx1"/>
                            </a:solidFill>
                            <a:latin typeface="Cambria Math" panose="02040503050406030204" pitchFamily="18" charset="0"/>
                            <a:cs typeface="Calibri" pitchFamily="34" charset="0"/>
                          </a:rPr>
                          <m:t>𝑖</m:t>
                        </m:r>
                      </m:sub>
                    </m:sSub>
                  </m:oMath>
                </a14:m>
                <a:r>
                  <a:rPr lang="en-US" altLang="zh-CN" sz="1600" dirty="0">
                    <a:solidFill>
                      <a:schemeClr val="tx1"/>
                    </a:solidFill>
                    <a:cs typeface="Calibri" pitchFamily="34" charset="0"/>
                  </a:rPr>
                  <a:t> is a consistent action for operator </a:t>
                </a:r>
                <a14:m>
                  <m:oMath xmlns:m="http://schemas.openxmlformats.org/officeDocument/2006/math">
                    <m:r>
                      <a:rPr lang="en-US" altLang="zh-CN" sz="1600" i="1">
                        <a:solidFill>
                          <a:schemeClr val="tx1"/>
                        </a:solidFill>
                        <a:latin typeface="Cambria Math" panose="02040503050406030204" pitchFamily="18" charset="0"/>
                        <a:cs typeface="Calibri" pitchFamily="34" charset="0"/>
                      </a:rPr>
                      <m:t>𝑖</m:t>
                    </m:r>
                  </m:oMath>
                </a14:m>
                <a:r>
                  <a:rPr lang="en-US" altLang="zh-CN" sz="1600" dirty="0">
                    <a:solidFill>
                      <a:schemeClr val="tx1"/>
                    </a:solidFill>
                    <a:cs typeface="Calibri" pitchFamily="34" charset="0"/>
                  </a:rPr>
                  <a:t> given </a:t>
                </a:r>
                <a14:m>
                  <m:oMath xmlns:m="http://schemas.openxmlformats.org/officeDocument/2006/math">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b="1" i="1">
                            <a:solidFill>
                              <a:schemeClr val="tx1"/>
                            </a:solidFill>
                            <a:latin typeface="Cambria Math" panose="02040503050406030204" pitchFamily="18" charset="0"/>
                            <a:cs typeface="Calibri" pitchFamily="34" charset="0"/>
                          </a:rPr>
                          <m:t>𝒔</m:t>
                        </m:r>
                      </m:e>
                      <m:sub>
                        <m:r>
                          <a:rPr lang="en-US" altLang="zh-CN" sz="1600" i="1">
                            <a:solidFill>
                              <a:schemeClr val="tx1"/>
                            </a:solidFill>
                            <a:latin typeface="Cambria Math" panose="02040503050406030204" pitchFamily="18" charset="0"/>
                            <a:cs typeface="Calibri" pitchFamily="34" charset="0"/>
                          </a:rPr>
                          <m:t>−</m:t>
                        </m:r>
                        <m:r>
                          <a:rPr lang="en-US" altLang="zh-CN" sz="1600" i="1">
                            <a:solidFill>
                              <a:schemeClr val="tx1"/>
                            </a:solidFill>
                            <a:latin typeface="Cambria Math" panose="02040503050406030204" pitchFamily="18" charset="0"/>
                            <a:cs typeface="Calibri" pitchFamily="34" charset="0"/>
                          </a:rPr>
                          <m:t>𝑖</m:t>
                        </m:r>
                      </m:sub>
                    </m:sSub>
                  </m:oMath>
                </a14:m>
                <a:r>
                  <a:rPr lang="zh-CN" altLang="en-US" sz="1600" dirty="0">
                    <a:solidFill>
                      <a:schemeClr val="tx1"/>
                    </a:solidFill>
                  </a:rPr>
                  <a:t> </a:t>
                </a:r>
                <a:r>
                  <a:rPr lang="en-US" altLang="zh-CN" sz="1600" dirty="0">
                    <a:solidFill>
                      <a:schemeClr val="tx1"/>
                    </a:solidFill>
                  </a:rPr>
                  <a:t>and</a:t>
                </a:r>
                <a:r>
                  <a:rPr lang="zh-CN" altLang="en-US" sz="1600" dirty="0">
                    <a:solidFill>
                      <a:schemeClr val="tx1"/>
                    </a:solidFill>
                  </a:rPr>
                  <a:t> </a:t>
                </a:r>
                <a14:m>
                  <m:oMath xmlns:m="http://schemas.openxmlformats.org/officeDocument/2006/math">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𝑠</m:t>
                        </m:r>
                      </m:e>
                      <m:sub>
                        <m:r>
                          <a:rPr lang="en-US" altLang="zh-CN" sz="1600" i="1">
                            <a:solidFill>
                              <a:schemeClr val="tx1"/>
                            </a:solidFill>
                            <a:latin typeface="Cambria Math" panose="02040503050406030204" pitchFamily="18" charset="0"/>
                            <a:cs typeface="Calibri" pitchFamily="34" charset="0"/>
                          </a:rPr>
                          <m:t>𝑖</m:t>
                        </m:r>
                      </m:sub>
                    </m:sSub>
                    <m:r>
                      <a:rPr lang="en-US" altLang="zh-CN" sz="1600" i="1">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𝑆</m:t>
                        </m:r>
                      </m:e>
                      <m:sub>
                        <m:r>
                          <a:rPr lang="en-US" altLang="zh-CN" sz="1600" i="1">
                            <a:solidFill>
                              <a:schemeClr val="tx1"/>
                            </a:solidFill>
                            <a:latin typeface="Cambria Math" panose="02040503050406030204" pitchFamily="18" charset="0"/>
                            <a:cs typeface="Calibri" pitchFamily="34" charset="0"/>
                          </a:rPr>
                          <m:t>𝑘</m:t>
                        </m:r>
                      </m:sub>
                    </m:sSub>
                  </m:oMath>
                </a14:m>
                <a:r>
                  <a:rPr lang="en-US" altLang="zh-CN" sz="1600" dirty="0">
                    <a:solidFill>
                      <a:schemeClr val="tx1"/>
                    </a:solidFill>
                  </a:rPr>
                  <a:t>.</a:t>
                </a:r>
              </a:p>
              <a:p>
                <a:pPr lvl="1"/>
                <a:r>
                  <a:rPr lang="en-US" altLang="zh-CN" sz="2400" dirty="0">
                    <a:cs typeface="Calibri" pitchFamily="34" charset="0"/>
                  </a:rPr>
                  <a:t>NEWP ensures that every operator is content with its chosen action (still with flexibility to change)</a:t>
                </a:r>
              </a:p>
              <a:p>
                <a:pPr lvl="1"/>
                <a:endParaRPr lang="en-US" altLang="zh-CN" sz="2400" dirty="0">
                  <a:cs typeface="Calibri" pitchFamily="34" charset="0"/>
                </a:endParaRPr>
              </a:p>
              <a:p>
                <a:pPr marL="288000" marR="0" lvl="0" indent="-288000" algn="l" defTabSz="1219170" rtl="0" eaLnBrk="1" fontAlgn="auto" latinLnBrk="0" hangingPunct="1">
                  <a:lnSpc>
                    <a:spcPct val="100000"/>
                  </a:lnSpc>
                  <a:spcBef>
                    <a:spcPct val="20000"/>
                  </a:spcBef>
                  <a:spcAft>
                    <a:spcPts val="0"/>
                  </a:spcAft>
                  <a:buClr>
                    <a:srgbClr val="4E2A84"/>
                  </a:buClr>
                  <a:buSzTx/>
                  <a:buFont typeface="Arial" pitchFamily="34" charset="0"/>
                  <a:buChar char="•"/>
                  <a:tabLst/>
                  <a:defRPr/>
                </a:pPr>
                <a:r>
                  <a:rPr kumimoji="0" lang="en-US" altLang="zh-CN" sz="2800" b="1" i="0" u="none" strike="noStrike" kern="1200" cap="none" spc="0" normalizeH="0" baseline="0" noProof="0" dirty="0">
                    <a:ln>
                      <a:noFill/>
                    </a:ln>
                    <a:solidFill>
                      <a:srgbClr val="FF8300"/>
                    </a:solidFill>
                    <a:effectLst/>
                    <a:uLnTx/>
                    <a:uFillTx/>
                    <a:latin typeface="Arial" panose="020B0604020202020204"/>
                    <a:ea typeface="黑体" panose="02010609060101010101" pitchFamily="49" charset="-122"/>
                    <a:cs typeface="+mn-cs"/>
                  </a:rPr>
                  <a:t>NESP: </a:t>
                </a:r>
                <a:r>
                  <a:rPr kumimoji="0" lang="en-US" altLang="zh-CN" sz="2800" b="1" i="0" u="none" strike="noStrike" kern="1200" cap="none" spc="0" normalizeH="0" baseline="0" noProof="0" dirty="0">
                    <a:ln>
                      <a:noFill/>
                    </a:ln>
                    <a:effectLst/>
                    <a:uLnTx/>
                    <a:uFillTx/>
                    <a:latin typeface="Arial" panose="020B0604020202020204"/>
                    <a:ea typeface="黑体" panose="02010609060101010101" pitchFamily="49" charset="-122"/>
                    <a:cs typeface="+mn-cs"/>
                  </a:rPr>
                  <a:t>Nash equilibrium under </a:t>
                </a:r>
                <a:r>
                  <a:rPr kumimoji="0" lang="en-US" altLang="zh-CN" sz="2800" b="1" i="0" u="none" strike="noStrike" kern="1200" cap="none" spc="0" normalizeH="0" baseline="0" noProof="0" dirty="0">
                    <a:ln>
                      <a:noFill/>
                    </a:ln>
                    <a:effectLst/>
                    <a:uLnTx/>
                    <a:uFillTx/>
                    <a:latin typeface="Arial" panose="020B0604020202020204"/>
                    <a:ea typeface="黑体" panose="02010609060101010101" pitchFamily="49" charset="-122"/>
                  </a:rPr>
                  <a:t>strong preference</a:t>
                </a:r>
                <a:endParaRPr lang="en-US" altLang="zh-CN" sz="2400" dirty="0"/>
              </a:p>
              <a:p>
                <a:pPr lvl="1"/>
                <a:r>
                  <a:rPr lang="en-US" altLang="zh-CN" sz="2400" dirty="0"/>
                  <a:t>Action profile </a:t>
                </a:r>
                <a14:m>
                  <m:oMath xmlns:m="http://schemas.openxmlformats.org/officeDocument/2006/math">
                    <m:r>
                      <a:rPr lang="en-US" altLang="zh-CN" sz="2400">
                        <a:latin typeface="Cambria Math" panose="02040503050406030204" pitchFamily="18" charset="0"/>
                      </a:rPr>
                      <m:t>𝒔</m:t>
                    </m:r>
                    <m:r>
                      <a:rPr lang="en-US" altLang="zh-CN" sz="2400">
                        <a:latin typeface="Cambria Math" panose="02040503050406030204" pitchFamily="18" charset="0"/>
                      </a:rPr>
                      <m:t> </m:t>
                    </m:r>
                  </m:oMath>
                </a14:m>
                <a:r>
                  <a:rPr lang="en-US" altLang="zh-CN" sz="2400" dirty="0"/>
                  <a:t>is a NESP if for </a:t>
                </a:r>
                <a14:m>
                  <m:oMath xmlns:m="http://schemas.openxmlformats.org/officeDocument/2006/math">
                    <m:r>
                      <a:rPr lang="el-GR" altLang="zh-CN" sz="2400" smtClean="0">
                        <a:solidFill>
                          <a:srgbClr val="FF8300"/>
                        </a:solidFill>
                        <a:latin typeface="Cambria Math" panose="02040503050406030204" pitchFamily="18" charset="0"/>
                      </a:rPr>
                      <m:t>∀</m:t>
                    </m:r>
                    <m:r>
                      <a:rPr lang="en-US" altLang="zh-CN" sz="2400" smtClean="0">
                        <a:solidFill>
                          <a:srgbClr val="FF8300"/>
                        </a:solidFill>
                        <a:latin typeface="Cambria Math" panose="02040503050406030204" pitchFamily="18" charset="0"/>
                      </a:rPr>
                      <m:t>𝑖</m:t>
                    </m:r>
                    <m:r>
                      <a:rPr lang="el-GR" altLang="zh-CN" sz="2400">
                        <a:solidFill>
                          <a:srgbClr val="FF8300"/>
                        </a:solidFill>
                        <a:latin typeface="Cambria Math" panose="02040503050406030204" pitchFamily="18" charset="0"/>
                      </a:rPr>
                      <m:t>∈</m:t>
                    </m:r>
                    <m:r>
                      <a:rPr lang="en-US" altLang="zh-CN" sz="2400">
                        <a:solidFill>
                          <a:srgbClr val="FF8300"/>
                        </a:solidFill>
                        <a:latin typeface="Cambria Math" panose="02040503050406030204" pitchFamily="18" charset="0"/>
                      </a:rPr>
                      <m:t>𝕀</m:t>
                    </m:r>
                  </m:oMath>
                </a14:m>
                <a:r>
                  <a:rPr lang="en-US" altLang="zh-CN" sz="2400" dirty="0">
                    <a:solidFill>
                      <a:srgbClr val="FF8300"/>
                    </a:solidFill>
                  </a:rPr>
                  <a:t>, </a:t>
                </a:r>
                <a14:m>
                  <m:oMath xmlns:m="http://schemas.openxmlformats.org/officeDocument/2006/math">
                    <m:sSub>
                      <m:sSubPr>
                        <m:ctrlPr>
                          <a:rPr lang="en-US" altLang="zh-CN" sz="2400" i="1">
                            <a:solidFill>
                              <a:srgbClr val="FF8300"/>
                            </a:solidFill>
                            <a:latin typeface="Cambria Math" panose="02040503050406030204" pitchFamily="18" charset="0"/>
                          </a:rPr>
                        </m:ctrlPr>
                      </m:sSubPr>
                      <m:e>
                        <m:r>
                          <a:rPr lang="en-US" altLang="zh-CN" sz="2400">
                            <a:solidFill>
                              <a:srgbClr val="FF8300"/>
                            </a:solidFill>
                            <a:latin typeface="Cambria Math" panose="02040503050406030204" pitchFamily="18" charset="0"/>
                          </a:rPr>
                          <m:t>𝑠</m:t>
                        </m:r>
                      </m:e>
                      <m:sub>
                        <m:r>
                          <a:rPr lang="en-US" altLang="zh-CN" sz="2400">
                            <a:solidFill>
                              <a:srgbClr val="FF8300"/>
                            </a:solidFill>
                            <a:latin typeface="Cambria Math" panose="02040503050406030204" pitchFamily="18" charset="0"/>
                          </a:rPr>
                          <m:t>𝑖</m:t>
                        </m:r>
                      </m:sub>
                    </m:sSub>
                  </m:oMath>
                </a14:m>
                <a:r>
                  <a:rPr lang="en-US" altLang="zh-CN" sz="2400" dirty="0">
                    <a:solidFill>
                      <a:srgbClr val="FF8300"/>
                    </a:solidFill>
                  </a:rPr>
                  <a:t> is a Pareto-dominant</a:t>
                </a:r>
                <a:r>
                  <a:rPr lang="zh-CN" altLang="en-US" sz="2400" dirty="0">
                    <a:solidFill>
                      <a:srgbClr val="FF8300"/>
                    </a:solidFill>
                  </a:rPr>
                  <a:t> </a:t>
                </a:r>
                <a:r>
                  <a:rPr lang="en-US" altLang="zh-CN" sz="2400" dirty="0">
                    <a:solidFill>
                      <a:srgbClr val="FF8300"/>
                    </a:solidFill>
                  </a:rPr>
                  <a:t>action </a:t>
                </a:r>
                <a:r>
                  <a:rPr lang="en-US" altLang="zh-CN" sz="2400" dirty="0"/>
                  <a:t>given</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𝒔</m:t>
                        </m:r>
                      </m:e>
                      <m:sub>
                        <m:r>
                          <a:rPr lang="en-US" altLang="zh-CN" sz="2400">
                            <a:latin typeface="Cambria Math" panose="02040503050406030204" pitchFamily="18" charset="0"/>
                          </a:rPr>
                          <m:t>−</m:t>
                        </m:r>
                        <m:r>
                          <a:rPr lang="en-US" altLang="zh-CN" sz="2400">
                            <a:latin typeface="Cambria Math" panose="02040503050406030204" pitchFamily="18" charset="0"/>
                          </a:rPr>
                          <m:t>𝑖</m:t>
                        </m:r>
                      </m:sub>
                    </m:sSub>
                  </m:oMath>
                </a14:m>
                <a:r>
                  <a:rPr lang="en-US" altLang="zh-CN" sz="2400" dirty="0"/>
                  <a:t>.</a:t>
                </a:r>
              </a:p>
              <a:p>
                <a:pPr lvl="2"/>
                <a:r>
                  <a:rPr lang="en-US" altLang="zh-CN" sz="2000" dirty="0"/>
                  <a:t>Pareto-dominant</a:t>
                </a:r>
                <a:r>
                  <a:rPr lang="zh-CN" altLang="en-US" sz="2000" dirty="0"/>
                  <a:t> </a:t>
                </a:r>
                <a:r>
                  <a:rPr lang="en-US" altLang="zh-CN" sz="2000" dirty="0"/>
                  <a:t>action: Best</a:t>
                </a:r>
                <a:r>
                  <a:rPr lang="zh-CN" altLang="en-US" sz="2000" dirty="0"/>
                  <a:t> </a:t>
                </a:r>
                <a:r>
                  <a:rPr lang="en-US" altLang="zh-CN" sz="2000" dirty="0"/>
                  <a:t>performance</a:t>
                </a:r>
                <a:r>
                  <a:rPr lang="zh-CN" altLang="en-US" sz="2000" dirty="0"/>
                  <a:t> </a:t>
                </a:r>
                <a:r>
                  <a:rPr lang="en-US" altLang="zh-CN" sz="2000" dirty="0"/>
                  <a:t>on</a:t>
                </a:r>
                <a:r>
                  <a:rPr lang="zh-CN" altLang="en-US" sz="2000" dirty="0"/>
                  <a:t> </a:t>
                </a:r>
                <a:r>
                  <a:rPr lang="en-US" altLang="zh-CN" sz="2000" dirty="0">
                    <a:solidFill>
                      <a:srgbClr val="FF8300"/>
                    </a:solidFill>
                  </a:rPr>
                  <a:t>all</a:t>
                </a:r>
                <a:r>
                  <a:rPr lang="zh-CN" altLang="en-US" sz="2000" dirty="0">
                    <a:solidFill>
                      <a:srgbClr val="FF8300"/>
                    </a:solidFill>
                  </a:rPr>
                  <a:t> </a:t>
                </a:r>
                <a14:m>
                  <m:oMath xmlns:m="http://schemas.openxmlformats.org/officeDocument/2006/math">
                    <m:r>
                      <m:rPr>
                        <m:nor/>
                      </m:rPr>
                      <a:rPr lang="en-US" altLang="zh-CN" sz="2000" dirty="0">
                        <a:solidFill>
                          <a:srgbClr val="FF8300"/>
                        </a:solidFill>
                      </a:rPr>
                      <m:t>objectiv</m:t>
                    </m:r>
                  </m:oMath>
                </a14:m>
                <a:r>
                  <a:rPr lang="en-US" altLang="zh-CN" sz="2000" dirty="0">
                    <a:solidFill>
                      <a:srgbClr val="FF8300"/>
                    </a:solidFill>
                  </a:rPr>
                  <a:t>es</a:t>
                </a:r>
                <a:endParaRPr lang="en-US" altLang="zh-CN" sz="2000" dirty="0"/>
              </a:p>
              <a:p>
                <a:pPr lvl="3"/>
                <a:r>
                  <a:rPr lang="en-US" altLang="zh-CN" sz="1600" dirty="0">
                    <a:solidFill>
                      <a:schemeClr val="tx1"/>
                    </a:solidFill>
                    <a:cs typeface="Calibri" pitchFamily="34" charset="0"/>
                  </a:rPr>
                  <a:t>Let</a:t>
                </a:r>
                <a:r>
                  <a:rPr lang="zh-CN" altLang="en-US" sz="1600" dirty="0">
                    <a:solidFill>
                      <a:schemeClr val="tx1"/>
                    </a:solidFill>
                    <a:cs typeface="Calibri" pitchFamily="34" charset="0"/>
                  </a:rPr>
                  <a:t> </a:t>
                </a:r>
                <a14:m>
                  <m:oMath xmlns:m="http://schemas.openxmlformats.org/officeDocument/2006/math">
                    <m:sSub>
                      <m:sSubPr>
                        <m:ctrlPr>
                          <a:rPr lang="en-US" altLang="zh-CN" sz="1600" b="1" i="1">
                            <a:solidFill>
                              <a:schemeClr val="tx1"/>
                            </a:solidFill>
                            <a:latin typeface="Cambria Math" panose="02040503050406030204" pitchFamily="18" charset="0"/>
                            <a:cs typeface="Calibri" pitchFamily="34" charset="0"/>
                          </a:rPr>
                        </m:ctrlPr>
                      </m:sSubPr>
                      <m:e>
                        <m:r>
                          <a:rPr lang="en-US" altLang="zh-CN" sz="1600" b="1" i="1">
                            <a:solidFill>
                              <a:schemeClr val="tx1"/>
                            </a:solidFill>
                            <a:latin typeface="Cambria Math" panose="02040503050406030204" pitchFamily="18" charset="0"/>
                            <a:cs typeface="Calibri" pitchFamily="34" charset="0"/>
                          </a:rPr>
                          <m:t>𝒕</m:t>
                        </m:r>
                      </m:e>
                      <m:sub>
                        <m:r>
                          <a:rPr lang="en-US" altLang="zh-CN" sz="1600" i="1">
                            <a:solidFill>
                              <a:schemeClr val="tx1"/>
                            </a:solidFill>
                            <a:latin typeface="Cambria Math" panose="02040503050406030204" pitchFamily="18" charset="0"/>
                            <a:cs typeface="Calibri" pitchFamily="34" charset="0"/>
                          </a:rPr>
                          <m:t>𝑖</m:t>
                        </m:r>
                      </m:sub>
                    </m:sSub>
                    <m:r>
                      <a:rPr lang="en-US" altLang="zh-CN" sz="1600" b="1" i="1">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𝑢</m:t>
                        </m:r>
                      </m:e>
                      <m:sub>
                        <m:r>
                          <a:rPr lang="en-US" altLang="zh-CN" sz="1600" i="1">
                            <a:solidFill>
                              <a:schemeClr val="tx1"/>
                            </a:solidFill>
                            <a:latin typeface="Cambria Math" panose="02040503050406030204" pitchFamily="18" charset="0"/>
                            <a:cs typeface="Calibri" pitchFamily="34" charset="0"/>
                          </a:rPr>
                          <m:t>𝑖</m:t>
                        </m:r>
                      </m:sub>
                    </m:sSub>
                    <m:d>
                      <m:dPr>
                        <m:ctrlPr>
                          <a:rPr lang="en-US" altLang="zh-CN" sz="1600" i="1">
                            <a:solidFill>
                              <a:schemeClr val="tx1"/>
                            </a:solidFill>
                            <a:latin typeface="Cambria Math" panose="02040503050406030204" pitchFamily="18" charset="0"/>
                            <a:cs typeface="Calibri" pitchFamily="34" charset="0"/>
                          </a:rPr>
                        </m:ctrlPr>
                      </m:dPr>
                      <m:e>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i="1">
                                <a:solidFill>
                                  <a:schemeClr val="tx1"/>
                                </a:solidFill>
                                <a:latin typeface="Cambria Math" panose="02040503050406030204" pitchFamily="18" charset="0"/>
                                <a:cs typeface="Calibri" pitchFamily="34" charset="0"/>
                              </a:rPr>
                              <m:t>𝑠</m:t>
                            </m:r>
                          </m:e>
                          <m:sub>
                            <m:r>
                              <a:rPr lang="en-US" altLang="zh-CN" sz="1600" i="1">
                                <a:solidFill>
                                  <a:schemeClr val="tx1"/>
                                </a:solidFill>
                                <a:latin typeface="Cambria Math" panose="02040503050406030204" pitchFamily="18" charset="0"/>
                                <a:cs typeface="Calibri" pitchFamily="34" charset="0"/>
                              </a:rPr>
                              <m:t>𝑖</m:t>
                            </m:r>
                          </m:sub>
                        </m:sSub>
                        <m:r>
                          <a:rPr lang="en-US" altLang="zh-CN" sz="1600">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b="1" i="1">
                                <a:solidFill>
                                  <a:schemeClr val="tx1"/>
                                </a:solidFill>
                                <a:latin typeface="Cambria Math" panose="02040503050406030204" pitchFamily="18" charset="0"/>
                                <a:cs typeface="Calibri" pitchFamily="34" charset="0"/>
                              </a:rPr>
                              <m:t>𝒔</m:t>
                            </m:r>
                          </m:e>
                          <m:sub>
                            <m:r>
                              <a:rPr lang="en-US" altLang="zh-CN" sz="1600" i="1">
                                <a:solidFill>
                                  <a:schemeClr val="tx1"/>
                                </a:solidFill>
                                <a:latin typeface="Cambria Math" panose="02040503050406030204" pitchFamily="18" charset="0"/>
                                <a:cs typeface="Calibri" pitchFamily="34" charset="0"/>
                              </a:rPr>
                              <m:t>−</m:t>
                            </m:r>
                            <m:r>
                              <a:rPr lang="en-US" altLang="zh-CN" sz="1600" i="1">
                                <a:solidFill>
                                  <a:schemeClr val="tx1"/>
                                </a:solidFill>
                                <a:latin typeface="Cambria Math" panose="02040503050406030204" pitchFamily="18" charset="0"/>
                                <a:cs typeface="Calibri" pitchFamily="34" charset="0"/>
                              </a:rPr>
                              <m:t>𝑖</m:t>
                            </m:r>
                          </m:sub>
                        </m:sSub>
                      </m:e>
                    </m:d>
                  </m:oMath>
                </a14:m>
                <a:r>
                  <a:rPr lang="zh-CN" altLang="en-US" sz="1600" dirty="0">
                    <a:solidFill>
                      <a:schemeClr val="tx1"/>
                    </a:solidFill>
                    <a:cs typeface="Calibri" pitchFamily="34" charset="0"/>
                  </a:rPr>
                  <a:t> </a:t>
                </a:r>
                <a:r>
                  <a:rPr lang="en-US" altLang="zh-CN" sz="1600" dirty="0">
                    <a:solidFill>
                      <a:schemeClr val="tx1"/>
                    </a:solidFill>
                    <a:cs typeface="Calibri" pitchFamily="34" charset="0"/>
                  </a:rPr>
                  <a:t>and</a:t>
                </a:r>
                <a:r>
                  <a:rPr lang="zh-CN" altLang="en-US" sz="1600" dirty="0">
                    <a:solidFill>
                      <a:schemeClr val="tx1"/>
                    </a:solidFill>
                    <a:cs typeface="Calibri" pitchFamily="34" charset="0"/>
                  </a:rPr>
                  <a:t> </a:t>
                </a:r>
                <a14:m>
                  <m:oMath xmlns:m="http://schemas.openxmlformats.org/officeDocument/2006/math">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𝒕</m:t>
                        </m:r>
                        <m:r>
                          <a:rPr lang="en-US" altLang="zh-CN" sz="1600">
                            <a:solidFill>
                              <a:schemeClr val="tx1"/>
                            </a:solidFill>
                            <a:latin typeface="Cambria Math" panose="02040503050406030204" pitchFamily="18" charset="0"/>
                            <a:cs typeface="Calibri" pitchFamily="34" charset="0"/>
                          </a:rPr>
                          <m:t>′</m:t>
                        </m:r>
                      </m:e>
                      <m:sub>
                        <m:r>
                          <a:rPr lang="en-US" altLang="zh-CN" sz="1600">
                            <a:solidFill>
                              <a:schemeClr val="tx1"/>
                            </a:solidFill>
                            <a:latin typeface="Cambria Math" panose="02040503050406030204" pitchFamily="18" charset="0"/>
                            <a:cs typeface="Calibri" pitchFamily="34" charset="0"/>
                          </a:rPr>
                          <m:t>𝑖</m:t>
                        </m:r>
                      </m:sub>
                    </m:sSub>
                    <m:r>
                      <a:rPr lang="en-US" altLang="zh-CN" sz="1600">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𝑢</m:t>
                        </m:r>
                      </m:e>
                      <m:sub>
                        <m:r>
                          <a:rPr lang="en-US" altLang="zh-CN" sz="1600">
                            <a:solidFill>
                              <a:schemeClr val="tx1"/>
                            </a:solidFill>
                            <a:latin typeface="Cambria Math" panose="02040503050406030204" pitchFamily="18" charset="0"/>
                            <a:cs typeface="Calibri" pitchFamily="34" charset="0"/>
                          </a:rPr>
                          <m:t>𝑖</m:t>
                        </m:r>
                      </m:sub>
                    </m:sSub>
                    <m:d>
                      <m:dPr>
                        <m:ctrlPr>
                          <a:rPr lang="en-US" altLang="zh-CN" sz="1600" i="1">
                            <a:solidFill>
                              <a:schemeClr val="tx1"/>
                            </a:solidFill>
                            <a:latin typeface="Cambria Math" panose="02040503050406030204" pitchFamily="18" charset="0"/>
                            <a:cs typeface="Calibri" pitchFamily="34" charset="0"/>
                          </a:rPr>
                        </m:ctrlPr>
                      </m:dPr>
                      <m:e>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𝑠</m:t>
                            </m:r>
                            <m:r>
                              <a:rPr lang="en-US" altLang="zh-CN" sz="1600">
                                <a:solidFill>
                                  <a:schemeClr val="tx1"/>
                                </a:solidFill>
                                <a:latin typeface="Cambria Math" panose="02040503050406030204" pitchFamily="18" charset="0"/>
                                <a:cs typeface="Calibri" pitchFamily="34" charset="0"/>
                              </a:rPr>
                              <m:t>′</m:t>
                            </m:r>
                          </m:e>
                          <m:sub>
                            <m:r>
                              <a:rPr lang="en-US" altLang="zh-CN" sz="1600">
                                <a:solidFill>
                                  <a:schemeClr val="tx1"/>
                                </a:solidFill>
                                <a:latin typeface="Cambria Math" panose="02040503050406030204" pitchFamily="18" charset="0"/>
                                <a:cs typeface="Calibri" pitchFamily="34" charset="0"/>
                              </a:rPr>
                              <m:t>𝑖</m:t>
                            </m:r>
                          </m:sub>
                        </m:sSub>
                        <m:r>
                          <a:rPr lang="en-US" altLang="zh-CN" sz="1600">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𝒔</m:t>
                            </m:r>
                          </m:e>
                          <m:sub>
                            <m:r>
                              <a:rPr lang="en-US" altLang="zh-CN"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𝑖</m:t>
                            </m:r>
                          </m:sub>
                        </m:sSub>
                      </m:e>
                    </m:d>
                  </m:oMath>
                </a14:m>
                <a:r>
                  <a:rPr lang="en-US" altLang="zh-CN" sz="1600" dirty="0">
                    <a:solidFill>
                      <a:schemeClr val="tx1"/>
                    </a:solidFill>
                    <a:cs typeface="Calibri" pitchFamily="34" charset="0"/>
                  </a:rPr>
                  <a:t>.</a:t>
                </a:r>
                <a:r>
                  <a:rPr lang="zh-CN" altLang="en-US" sz="1600" dirty="0">
                    <a:solidFill>
                      <a:schemeClr val="tx1"/>
                    </a:solidFill>
                    <a:cs typeface="Calibri" pitchFamily="34" charset="0"/>
                  </a:rPr>
                  <a:t> </a:t>
                </a:r>
                <a:r>
                  <a:rPr lang="en-US" altLang="zh-CN" sz="1600" dirty="0">
                    <a:solidFill>
                      <a:schemeClr val="tx1"/>
                    </a:solidFill>
                    <a:cs typeface="Calibri" pitchFamily="34" charset="0"/>
                  </a:rPr>
                  <a:t>If</a:t>
                </a:r>
                <a:r>
                  <a:rPr lang="zh-CN" altLang="en-US" sz="1600" dirty="0">
                    <a:solidFill>
                      <a:schemeClr val="tx1"/>
                    </a:solidFill>
                    <a:cs typeface="Calibri" pitchFamily="34" charset="0"/>
                  </a:rPr>
                  <a:t> </a:t>
                </a:r>
                <a14:m>
                  <m:oMath xmlns:m="http://schemas.openxmlformats.org/officeDocument/2006/math">
                    <m:r>
                      <a:rPr lang="en-US" altLang="zh-CN" sz="1600">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𝑠</m:t>
                        </m:r>
                        <m:r>
                          <a:rPr lang="en-US" altLang="zh-CN" sz="1600">
                            <a:solidFill>
                              <a:schemeClr val="tx1"/>
                            </a:solidFill>
                            <a:latin typeface="Cambria Math" panose="02040503050406030204" pitchFamily="18" charset="0"/>
                            <a:cs typeface="Calibri" pitchFamily="34" charset="0"/>
                          </a:rPr>
                          <m:t>′</m:t>
                        </m:r>
                      </m:e>
                      <m:sub>
                        <m:r>
                          <a:rPr lang="en-US" altLang="zh-CN" sz="1600">
                            <a:solidFill>
                              <a:schemeClr val="tx1"/>
                            </a:solidFill>
                            <a:latin typeface="Cambria Math" panose="02040503050406030204" pitchFamily="18" charset="0"/>
                            <a:cs typeface="Calibri" pitchFamily="34" charset="0"/>
                          </a:rPr>
                          <m:t>𝑖</m:t>
                        </m:r>
                      </m:sub>
                    </m:sSub>
                    <m:r>
                      <a:rPr lang="en-US" altLang="zh-CN" sz="1600">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𝑠</m:t>
                        </m:r>
                      </m:e>
                      <m:sub>
                        <m:r>
                          <a:rPr lang="en-US" altLang="zh-CN" sz="1600">
                            <a:solidFill>
                              <a:schemeClr val="tx1"/>
                            </a:solidFill>
                            <a:latin typeface="Cambria Math" panose="02040503050406030204" pitchFamily="18" charset="0"/>
                            <a:cs typeface="Calibri" pitchFamily="34" charset="0"/>
                          </a:rPr>
                          <m:t>𝑖</m:t>
                        </m:r>
                      </m:sub>
                    </m:sSub>
                  </m:oMath>
                </a14:m>
                <a:r>
                  <a:rPr lang="en-US" altLang="zh-CN" sz="1600" dirty="0">
                    <a:solidFill>
                      <a:schemeClr val="tx1"/>
                    </a:solidFill>
                    <a:cs typeface="Calibri" pitchFamily="34" charset="0"/>
                  </a:rPr>
                  <a:t>,</a:t>
                </a:r>
                <a:r>
                  <a:rPr lang="zh-CN" altLang="en-US" sz="1600" dirty="0">
                    <a:solidFill>
                      <a:schemeClr val="tx1"/>
                    </a:solidFill>
                    <a:cs typeface="Calibri" pitchFamily="34" charset="0"/>
                  </a:rPr>
                  <a:t> </a:t>
                </a:r>
                <a:r>
                  <a:rPr lang="en-US" altLang="zh-CN" sz="1600" dirty="0">
                    <a:solidFill>
                      <a:schemeClr val="tx1"/>
                    </a:solidFill>
                    <a:cs typeface="Calibri" pitchFamily="34" charset="0"/>
                  </a:rPr>
                  <a:t>we</a:t>
                </a:r>
                <a:r>
                  <a:rPr lang="zh-CN" altLang="en-US" sz="1600" dirty="0">
                    <a:solidFill>
                      <a:schemeClr val="tx1"/>
                    </a:solidFill>
                    <a:cs typeface="Calibri" pitchFamily="34" charset="0"/>
                  </a:rPr>
                  <a:t> </a:t>
                </a:r>
                <a:r>
                  <a:rPr lang="en-US" altLang="zh-CN" sz="1600" dirty="0">
                    <a:solidFill>
                      <a:schemeClr val="tx1"/>
                    </a:solidFill>
                    <a:cs typeface="Calibri" pitchFamily="34" charset="0"/>
                  </a:rPr>
                  <a:t>have</a:t>
                </a:r>
                <a:r>
                  <a:rPr lang="zh-CN" altLang="en-US" sz="1600" dirty="0">
                    <a:solidFill>
                      <a:schemeClr val="tx1"/>
                    </a:solidFill>
                    <a:cs typeface="Calibri" pitchFamily="34" charset="0"/>
                  </a:rPr>
                  <a:t> </a:t>
                </a:r>
                <a14:m>
                  <m:oMath xmlns:m="http://schemas.openxmlformats.org/officeDocument/2006/math">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𝑡</m:t>
                        </m:r>
                      </m:e>
                      <m:sub>
                        <m:r>
                          <a:rPr lang="en-US" altLang="zh-CN" sz="1600">
                            <a:solidFill>
                              <a:schemeClr val="tx1"/>
                            </a:solidFill>
                            <a:latin typeface="Cambria Math" panose="02040503050406030204" pitchFamily="18" charset="0"/>
                            <a:cs typeface="Calibri" pitchFamily="34" charset="0"/>
                          </a:rPr>
                          <m:t>𝑖𝑘</m:t>
                        </m:r>
                      </m:sub>
                    </m:sSub>
                    <m:r>
                      <a:rPr lang="en-US" altLang="zh-CN" sz="1600">
                        <a:solidFill>
                          <a:schemeClr val="tx1"/>
                        </a:solidFill>
                        <a:latin typeface="Cambria Math" panose="02040503050406030204" pitchFamily="18" charset="0"/>
                        <a:cs typeface="Calibri" pitchFamily="34" charset="0"/>
                      </a:rPr>
                      <m:t>≥</m:t>
                    </m:r>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𝑡</m:t>
                        </m:r>
                        <m:r>
                          <a:rPr lang="en-US" altLang="zh-CN" sz="1600">
                            <a:solidFill>
                              <a:schemeClr val="tx1"/>
                            </a:solidFill>
                            <a:latin typeface="Cambria Math" panose="02040503050406030204" pitchFamily="18" charset="0"/>
                            <a:cs typeface="Calibri" pitchFamily="34" charset="0"/>
                          </a:rPr>
                          <m:t>′</m:t>
                        </m:r>
                      </m:e>
                      <m:sub>
                        <m:r>
                          <a:rPr lang="en-US" altLang="zh-CN" sz="1600">
                            <a:solidFill>
                              <a:schemeClr val="tx1"/>
                            </a:solidFill>
                            <a:latin typeface="Cambria Math" panose="02040503050406030204" pitchFamily="18" charset="0"/>
                            <a:cs typeface="Calibri" pitchFamily="34" charset="0"/>
                          </a:rPr>
                          <m:t>𝑖𝑘</m:t>
                        </m:r>
                      </m:sub>
                    </m:sSub>
                  </m:oMath>
                </a14:m>
                <a:r>
                  <a:rPr lang="en-US" altLang="zh-CN" sz="1600" dirty="0">
                    <a:solidFill>
                      <a:schemeClr val="tx1"/>
                    </a:solidFill>
                    <a:cs typeface="Calibri" pitchFamily="34" charset="0"/>
                  </a:rPr>
                  <a:t>,</a:t>
                </a:r>
                <a:r>
                  <a:rPr lang="zh-CN" altLang="en-US" sz="1600" dirty="0">
                    <a:solidFill>
                      <a:schemeClr val="tx1"/>
                    </a:solidFill>
                    <a:cs typeface="Calibri" pitchFamily="34" charset="0"/>
                  </a:rPr>
                  <a:t> </a:t>
                </a:r>
                <a14:m>
                  <m:oMath xmlns:m="http://schemas.openxmlformats.org/officeDocument/2006/math">
                    <m:r>
                      <a:rPr lang="en-US" altLang="zh-CN"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𝑘</m:t>
                    </m:r>
                    <m:r>
                      <a:rPr lang="en-US" altLang="zh-CN" sz="1600">
                        <a:solidFill>
                          <a:schemeClr val="tx1"/>
                        </a:solidFill>
                        <a:latin typeface="Cambria Math" panose="02040503050406030204" pitchFamily="18" charset="0"/>
                        <a:cs typeface="Calibri" pitchFamily="34" charset="0"/>
                      </a:rPr>
                      <m:t>=1,…,</m:t>
                    </m:r>
                    <m:r>
                      <a:rPr lang="en-US" altLang="zh-CN" sz="1600">
                        <a:solidFill>
                          <a:schemeClr val="tx1"/>
                        </a:solidFill>
                        <a:latin typeface="Cambria Math" panose="02040503050406030204" pitchFamily="18" charset="0"/>
                        <a:cs typeface="Calibri" pitchFamily="34" charset="0"/>
                      </a:rPr>
                      <m:t>𝐾</m:t>
                    </m:r>
                  </m:oMath>
                </a14:m>
                <a:r>
                  <a:rPr lang="en-US" altLang="zh-CN" sz="1600" dirty="0">
                    <a:solidFill>
                      <a:schemeClr val="tx1"/>
                    </a:solidFill>
                    <a:cs typeface="Calibri" pitchFamily="34" charset="0"/>
                  </a:rPr>
                  <a:t>,</a:t>
                </a:r>
                <a:r>
                  <a:rPr lang="zh-CN" altLang="en-US" sz="1600" dirty="0">
                    <a:solidFill>
                      <a:schemeClr val="tx1"/>
                    </a:solidFill>
                    <a:cs typeface="Calibri" pitchFamily="34" charset="0"/>
                  </a:rPr>
                  <a:t> </a:t>
                </a:r>
                <a:r>
                  <a:rPr lang="en-US" altLang="zh-CN" sz="1600" dirty="0">
                    <a:solidFill>
                      <a:schemeClr val="tx1"/>
                    </a:solidFill>
                    <a:cs typeface="Calibri" pitchFamily="34" charset="0"/>
                  </a:rPr>
                  <a:t>then</a:t>
                </a:r>
                <a:r>
                  <a:rPr lang="zh-CN" altLang="en-US" sz="1600" dirty="0">
                    <a:solidFill>
                      <a:schemeClr val="tx1"/>
                    </a:solidFill>
                    <a:cs typeface="Calibri" pitchFamily="34" charset="0"/>
                  </a:rPr>
                  <a:t> </a:t>
                </a:r>
                <a14:m>
                  <m:oMath xmlns:m="http://schemas.openxmlformats.org/officeDocument/2006/math">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𝑠</m:t>
                        </m:r>
                      </m:e>
                      <m:sub>
                        <m:r>
                          <a:rPr lang="en-US" altLang="zh-CN" sz="1600">
                            <a:solidFill>
                              <a:schemeClr val="tx1"/>
                            </a:solidFill>
                            <a:latin typeface="Cambria Math" panose="02040503050406030204" pitchFamily="18" charset="0"/>
                            <a:cs typeface="Calibri" pitchFamily="34" charset="0"/>
                          </a:rPr>
                          <m:t>𝑖</m:t>
                        </m:r>
                      </m:sub>
                    </m:sSub>
                  </m:oMath>
                </a14:m>
                <a:r>
                  <a:rPr lang="en-US" altLang="zh-CN" sz="1600" dirty="0">
                    <a:solidFill>
                      <a:schemeClr val="tx1"/>
                    </a:solidFill>
                    <a:cs typeface="Calibri" pitchFamily="34" charset="0"/>
                  </a:rPr>
                  <a:t> is a dominant action for operator </a:t>
                </a:r>
                <a14:m>
                  <m:oMath xmlns:m="http://schemas.openxmlformats.org/officeDocument/2006/math">
                    <m:r>
                      <a:rPr lang="en-US" altLang="zh-CN" sz="1600">
                        <a:solidFill>
                          <a:schemeClr val="tx1"/>
                        </a:solidFill>
                        <a:latin typeface="Cambria Math" panose="02040503050406030204" pitchFamily="18" charset="0"/>
                        <a:cs typeface="Calibri" pitchFamily="34" charset="0"/>
                      </a:rPr>
                      <m:t>𝑖</m:t>
                    </m:r>
                  </m:oMath>
                </a14:m>
                <a:r>
                  <a:rPr lang="en-US" altLang="zh-CN" sz="1600" dirty="0">
                    <a:solidFill>
                      <a:schemeClr val="tx1"/>
                    </a:solidFill>
                    <a:cs typeface="Calibri" pitchFamily="34" charset="0"/>
                  </a:rPr>
                  <a:t> given </a:t>
                </a:r>
                <a14:m>
                  <m:oMath xmlns:m="http://schemas.openxmlformats.org/officeDocument/2006/math">
                    <m:sSub>
                      <m:sSubPr>
                        <m:ctrlPr>
                          <a:rPr lang="en-US" altLang="zh-CN" sz="1600" i="1">
                            <a:solidFill>
                              <a:schemeClr val="tx1"/>
                            </a:solidFill>
                            <a:latin typeface="Cambria Math" panose="02040503050406030204" pitchFamily="18" charset="0"/>
                            <a:cs typeface="Calibri" pitchFamily="34" charset="0"/>
                          </a:rPr>
                        </m:ctrlPr>
                      </m:sSubPr>
                      <m:e>
                        <m:r>
                          <a:rPr lang="en-US" altLang="zh-CN" sz="1600">
                            <a:solidFill>
                              <a:schemeClr val="tx1"/>
                            </a:solidFill>
                            <a:latin typeface="Cambria Math" panose="02040503050406030204" pitchFamily="18" charset="0"/>
                            <a:cs typeface="Calibri" pitchFamily="34" charset="0"/>
                          </a:rPr>
                          <m:t>𝒔</m:t>
                        </m:r>
                      </m:e>
                      <m:sub>
                        <m:r>
                          <a:rPr lang="en-US" altLang="zh-CN" sz="1600">
                            <a:solidFill>
                              <a:schemeClr val="tx1"/>
                            </a:solidFill>
                            <a:latin typeface="Cambria Math" panose="02040503050406030204" pitchFamily="18" charset="0"/>
                            <a:cs typeface="Calibri" pitchFamily="34" charset="0"/>
                          </a:rPr>
                          <m:t>−</m:t>
                        </m:r>
                        <m:r>
                          <a:rPr lang="en-US" altLang="zh-CN" sz="1600">
                            <a:solidFill>
                              <a:schemeClr val="tx1"/>
                            </a:solidFill>
                            <a:latin typeface="Cambria Math" panose="02040503050406030204" pitchFamily="18" charset="0"/>
                            <a:cs typeface="Calibri" pitchFamily="34" charset="0"/>
                          </a:rPr>
                          <m:t>𝑖</m:t>
                        </m:r>
                      </m:sub>
                    </m:sSub>
                  </m:oMath>
                </a14:m>
                <a:r>
                  <a:rPr lang="en-US" altLang="zh-CN" sz="1600" dirty="0">
                    <a:solidFill>
                      <a:schemeClr val="tx1"/>
                    </a:solidFill>
                    <a:cs typeface="Calibri" pitchFamily="34" charset="0"/>
                  </a:rPr>
                  <a:t>.</a:t>
                </a:r>
              </a:p>
              <a:p>
                <a:pPr lvl="1"/>
                <a:r>
                  <a:rPr lang="en-US" altLang="zh-CN" sz="2400" dirty="0">
                    <a:cs typeface="Calibri" pitchFamily="34" charset="0"/>
                  </a:rPr>
                  <a:t>No one will change its action in an NESP (more stable)</a:t>
                </a:r>
              </a:p>
              <a:p>
                <a:pPr lvl="1"/>
                <a:endParaRPr lang="en-US" altLang="zh-CN" sz="2400" dirty="0">
                  <a:cs typeface="Calibri" pitchFamily="34" charset="0"/>
                </a:endParaRPr>
              </a:p>
              <a:p>
                <a:pPr lvl="2"/>
                <a:endParaRPr lang="en-US" altLang="zh-CN" sz="2000" dirty="0">
                  <a:solidFill>
                    <a:schemeClr val="tx1"/>
                  </a:solidFill>
                </a:endParaRPr>
              </a:p>
            </p:txBody>
          </p:sp>
        </mc:Choice>
        <mc:Fallback xmlns="">
          <p:sp>
            <p:nvSpPr>
              <p:cNvPr id="2" name="内容占位符 1">
                <a:extLst>
                  <a:ext uri="{FF2B5EF4-FFF2-40B4-BE49-F238E27FC236}">
                    <a16:creationId xmlns:a16="http://schemas.microsoft.com/office/drawing/2014/main" id="{9C136C09-0F43-403B-1A6E-B25508EBBAF9}"/>
                  </a:ext>
                </a:extLst>
              </p:cNvPr>
              <p:cNvSpPr>
                <a:spLocks noGrp="1" noRot="1" noChangeAspect="1" noMove="1" noResize="1" noEditPoints="1" noAdjustHandles="1" noChangeArrowheads="1" noChangeShapeType="1" noTextEdit="1"/>
              </p:cNvSpPr>
              <p:nvPr>
                <p:ph idx="1"/>
              </p:nvPr>
            </p:nvSpPr>
            <p:spPr>
              <a:xfrm>
                <a:off x="497487" y="387458"/>
                <a:ext cx="11511835" cy="5722672"/>
              </a:xfrm>
              <a:blipFill>
                <a:blip r:embed="rId3"/>
                <a:stretch>
                  <a:fillRect l="-992" t="-1109" r="-110"/>
                </a:stretch>
              </a:blipFill>
            </p:spPr>
            <p:txBody>
              <a:bodyPr/>
              <a:lstStyle/>
              <a:p>
                <a:r>
                  <a:rPr lang="zh-CN" altLang="en-US">
                    <a:noFill/>
                  </a:rPr>
                  <a:t> </a:t>
                </a:r>
              </a:p>
            </p:txBody>
          </p:sp>
        </mc:Fallback>
      </mc:AlternateContent>
      <p:sp>
        <p:nvSpPr>
          <p:cNvPr id="3" name="Slide Number Placeholder 4">
            <a:extLst>
              <a:ext uri="{FF2B5EF4-FFF2-40B4-BE49-F238E27FC236}">
                <a16:creationId xmlns:a16="http://schemas.microsoft.com/office/drawing/2014/main" id="{2A3F9E52-8C75-BA89-95E1-0170E9AAFDCE}"/>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15</a:t>
            </a:fld>
            <a:endParaRPr lang="en-US" dirty="0"/>
          </a:p>
        </p:txBody>
      </p:sp>
    </p:spTree>
    <p:extLst>
      <p:ext uri="{BB962C8B-B14F-4D97-AF65-F5344CB8AC3E}">
        <p14:creationId xmlns:p14="http://schemas.microsoft.com/office/powerpoint/2010/main" val="429264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E03A-702A-0C31-8B57-1CF904BBB55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0BDBDD-9E07-244F-3261-87881E122A13}"/>
                  </a:ext>
                </a:extLst>
              </p:cNvPr>
              <p:cNvSpPr>
                <a:spLocks noGrp="1"/>
              </p:cNvSpPr>
              <p:nvPr>
                <p:ph idx="1"/>
              </p:nvPr>
            </p:nvSpPr>
            <p:spPr/>
            <p:txBody>
              <a:bodyPr>
                <a:normAutofit/>
              </a:bodyPr>
              <a:lstStyle/>
              <a:p>
                <a:r>
                  <a:rPr lang="en-US" sz="2800" dirty="0"/>
                  <a:t>City center of Chengdu,</a:t>
                </a:r>
                <a:r>
                  <a:rPr lang="zh-CN" altLang="en-US" sz="2800" dirty="0"/>
                  <a:t> </a:t>
                </a:r>
                <a:r>
                  <a:rPr lang="en-US" altLang="zh-CN" sz="2800" dirty="0"/>
                  <a:t>China</a:t>
                </a:r>
              </a:p>
              <a:p>
                <a:pPr lvl="1"/>
                <a:r>
                  <a:rPr lang="en-US" altLang="zh-CN" sz="2400" dirty="0"/>
                  <a:t>525 </a:t>
                </a:r>
                <a14:m>
                  <m:oMath xmlns:m="http://schemas.openxmlformats.org/officeDocument/2006/math">
                    <m:sSup>
                      <m:sSupPr>
                        <m:ctrlPr>
                          <a:rPr lang="en-US" altLang="zh-CN" sz="2400" b="0" i="1" dirty="0" smtClean="0">
                            <a:latin typeface="Cambria Math" panose="02040503050406030204" pitchFamily="18" charset="0"/>
                          </a:rPr>
                        </m:ctrlPr>
                      </m:sSupPr>
                      <m:e>
                        <m:r>
                          <m:rPr>
                            <m:sty m:val="p"/>
                          </m:rPr>
                          <a:rPr lang="en-US" altLang="zh-CN" sz="2400" i="0" dirty="0" smtClean="0">
                            <a:latin typeface="Cambria Math" panose="02040503050406030204" pitchFamily="18" charset="0"/>
                          </a:rPr>
                          <m:t>km</m:t>
                        </m:r>
                      </m:e>
                      <m:sup>
                        <m:r>
                          <a:rPr lang="en-US" altLang="zh-CN" sz="2400" b="0" i="1" dirty="0" smtClean="0">
                            <a:latin typeface="Cambria Math" panose="02040503050406030204" pitchFamily="18" charset="0"/>
                          </a:rPr>
                          <m:t>2</m:t>
                        </m:r>
                      </m:sup>
                    </m:sSup>
                  </m:oMath>
                </a14:m>
                <a:r>
                  <a:rPr lang="en-US" altLang="zh-CN" sz="2400" dirty="0"/>
                  <a:t>, about 4 million residents.</a:t>
                </a:r>
                <a:endParaRPr lang="en-US" sz="2400" dirty="0"/>
              </a:p>
              <a:p>
                <a:pPr lvl="1"/>
                <a:r>
                  <a:rPr lang="en-US" sz="2400" dirty="0"/>
                  <a:t># Shared bikes  </a:t>
                </a:r>
              </a:p>
              <a:p>
                <a:pPr lvl="2"/>
                <a:r>
                  <a:rPr lang="en-US" sz="2000" dirty="0"/>
                  <a:t>09/2018: 1.1 million</a:t>
                </a:r>
              </a:p>
              <a:p>
                <a:pPr lvl="2"/>
                <a:r>
                  <a:rPr lang="en-US" sz="2000" dirty="0"/>
                  <a:t>05/2019: 0.6 million (First fleet cap)</a:t>
                </a:r>
              </a:p>
              <a:p>
                <a:pPr lvl="2"/>
                <a:r>
                  <a:rPr lang="en-US" sz="2000" dirty="0"/>
                  <a:t>05/2020: 0.45 million (Second fleet cap)</a:t>
                </a:r>
              </a:p>
              <a:p>
                <a:pPr>
                  <a:spcBef>
                    <a:spcPts val="1272"/>
                  </a:spcBef>
                </a:pPr>
                <a:r>
                  <a:rPr lang="en-US" sz="2800" dirty="0"/>
                  <a:t>Data: 6 weeks in 2020</a:t>
                </a:r>
              </a:p>
              <a:p>
                <a:pPr lvl="1"/>
                <a:r>
                  <a:rPr lang="en-US" sz="2400" dirty="0"/>
                  <a:t>Bikesharing trips </a:t>
                </a:r>
              </a:p>
              <a:p>
                <a:pPr lvl="2"/>
                <a:r>
                  <a:rPr lang="en-US" sz="2000" dirty="0"/>
                  <a:t>~15M for ~250K bikes</a:t>
                </a:r>
              </a:p>
              <a:p>
                <a:pPr lvl="2"/>
                <a:r>
                  <a:rPr lang="en-US" sz="2000" dirty="0"/>
                  <a:t>1.42 trips per bike daily</a:t>
                </a:r>
              </a:p>
              <a:p>
                <a:endParaRPr lang="en-US" sz="2800" dirty="0"/>
              </a:p>
            </p:txBody>
          </p:sp>
        </mc:Choice>
        <mc:Fallback xmlns="">
          <p:sp>
            <p:nvSpPr>
              <p:cNvPr id="3" name="Content Placeholder 2">
                <a:extLst>
                  <a:ext uri="{FF2B5EF4-FFF2-40B4-BE49-F238E27FC236}">
                    <a16:creationId xmlns:a16="http://schemas.microsoft.com/office/drawing/2014/main" id="{440BDBDD-9E07-244F-3261-87881E122A13}"/>
                  </a:ext>
                </a:extLst>
              </p:cNvPr>
              <p:cNvSpPr>
                <a:spLocks noGrp="1" noRot="1" noChangeAspect="1" noMove="1" noResize="1" noEditPoints="1" noAdjustHandles="1" noChangeArrowheads="1" noChangeShapeType="1" noTextEdit="1"/>
              </p:cNvSpPr>
              <p:nvPr>
                <p:ph idx="1"/>
              </p:nvPr>
            </p:nvSpPr>
            <p:spPr>
              <a:blipFill>
                <a:blip r:embed="rId3"/>
                <a:stretch>
                  <a:fillRect l="-1017" t="-1299"/>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6D45C5CC-C3B0-C3D2-211E-96B7894BCA06}"/>
              </a:ext>
            </a:extLst>
          </p:cNvPr>
          <p:cNvSpPr>
            <a:spLocks noGrp="1"/>
          </p:cNvSpPr>
          <p:nvPr>
            <p:ph type="title"/>
          </p:nvPr>
        </p:nvSpPr>
        <p:spPr/>
        <p:txBody>
          <a:bodyPr/>
          <a:lstStyle/>
          <a:p>
            <a:r>
              <a:rPr lang="en-US" dirty="0"/>
              <a:t>Case study</a:t>
            </a:r>
          </a:p>
        </p:txBody>
      </p:sp>
      <p:pic>
        <p:nvPicPr>
          <p:cNvPr id="9" name="图片 8">
            <a:extLst>
              <a:ext uri="{FF2B5EF4-FFF2-40B4-BE49-F238E27FC236}">
                <a16:creationId xmlns:a16="http://schemas.microsoft.com/office/drawing/2014/main" id="{DF2B6306-06AA-8874-F8D2-CB228FEAE9C1}"/>
              </a:ext>
            </a:extLst>
          </p:cNvPr>
          <p:cNvPicPr>
            <a:picLocks noChangeAspect="1"/>
          </p:cNvPicPr>
          <p:nvPr/>
        </p:nvPicPr>
        <p:blipFill>
          <a:blip r:embed="rId4"/>
          <a:stretch>
            <a:fillRect/>
          </a:stretch>
        </p:blipFill>
        <p:spPr>
          <a:xfrm>
            <a:off x="6027623" y="1229292"/>
            <a:ext cx="5981700" cy="4673600"/>
          </a:xfrm>
          <a:prstGeom prst="rect">
            <a:avLst/>
          </a:prstGeom>
        </p:spPr>
      </p:pic>
      <p:sp>
        <p:nvSpPr>
          <p:cNvPr id="10" name="Slide Number Placeholder 4">
            <a:extLst>
              <a:ext uri="{FF2B5EF4-FFF2-40B4-BE49-F238E27FC236}">
                <a16:creationId xmlns:a16="http://schemas.microsoft.com/office/drawing/2014/main" id="{B0E4FFDA-6511-E746-2B7E-732F3ED9E334}"/>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16</a:t>
            </a:fld>
            <a:endParaRPr lang="en-US" dirty="0"/>
          </a:p>
        </p:txBody>
      </p:sp>
    </p:spTree>
    <p:extLst>
      <p:ext uri="{BB962C8B-B14F-4D97-AF65-F5344CB8AC3E}">
        <p14:creationId xmlns:p14="http://schemas.microsoft.com/office/powerpoint/2010/main" val="1770831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内容占位符 1">
                <a:extLst>
                  <a:ext uri="{FF2B5EF4-FFF2-40B4-BE49-F238E27FC236}">
                    <a16:creationId xmlns:a16="http://schemas.microsoft.com/office/drawing/2014/main" id="{0AF6FF57-C0F6-ECF0-55FF-CF8E27310D18}"/>
                  </a:ext>
                </a:extLst>
              </p:cNvPr>
              <p:cNvSpPr>
                <a:spLocks noGrp="1"/>
              </p:cNvSpPr>
              <p:nvPr>
                <p:ph idx="1"/>
              </p:nvPr>
            </p:nvSpPr>
            <p:spPr>
              <a:xfrm>
                <a:off x="497488" y="1229291"/>
                <a:ext cx="11232000" cy="1920523"/>
              </a:xfrm>
            </p:spPr>
            <p:txBody>
              <a:bodyPr/>
              <a:lstStyle/>
              <a:p>
                <a:r>
                  <a:rPr lang="en-US" altLang="zh-CN" sz="2400" b="0" dirty="0">
                    <a:solidFill>
                      <a:schemeClr val="tx1"/>
                    </a:solidFill>
                    <a:latin typeface="Arial" panose="020B0604020202020204" pitchFamily="34" charset="0"/>
                    <a:cs typeface="Arial" panose="020B0604020202020204" pitchFamily="34" charset="0"/>
                  </a:rPr>
                  <a:t>Consider</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a</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DLB</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duopoly</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market</a:t>
                </a:r>
              </a:p>
              <a:p>
                <a:pPr lvl="1"/>
                <a14:m>
                  <m:oMath xmlns:m="http://schemas.openxmlformats.org/officeDocument/2006/math">
                    <m:r>
                      <a:rPr lang="en-US" altLang="zh-CN" sz="2000" b="0">
                        <a:solidFill>
                          <a:schemeClr val="tx1"/>
                        </a:solidFill>
                        <a:latin typeface="Cambria Math" panose="02040503050406030204" pitchFamily="18" charset="0"/>
                        <a:cs typeface="Arial" panose="020B0604020202020204" pitchFamily="34" charset="0"/>
                      </a:rPr>
                      <m:t>𝕀</m:t>
                    </m:r>
                    <m:r>
                      <a:rPr lang="en-US" altLang="zh-CN" sz="2000" b="0">
                        <a:solidFill>
                          <a:schemeClr val="tx1"/>
                        </a:solidFill>
                        <a:latin typeface="Cambria Math" panose="02040503050406030204" pitchFamily="18" charset="0"/>
                        <a:cs typeface="Arial" panose="020B0604020202020204" pitchFamily="34" charset="0"/>
                      </a:rPr>
                      <m:t>=</m:t>
                    </m:r>
                    <m:d>
                      <m:dPr>
                        <m:begChr m:val="{"/>
                        <m:endChr m:val="}"/>
                        <m:ctrlPr>
                          <a:rPr lang="en-US" altLang="zh-CN" sz="2000" b="0" i="1">
                            <a:solidFill>
                              <a:schemeClr val="tx1"/>
                            </a:solidFill>
                            <a:latin typeface="Cambria Math" panose="02040503050406030204" pitchFamily="18" charset="0"/>
                            <a:cs typeface="Arial" panose="020B0604020202020204" pitchFamily="34" charset="0"/>
                          </a:rPr>
                        </m:ctrlPr>
                      </m:dPr>
                      <m:e>
                        <m:r>
                          <a:rPr lang="en-US" altLang="zh-CN" sz="2000" b="0">
                            <a:solidFill>
                              <a:schemeClr val="tx1"/>
                            </a:solidFill>
                            <a:latin typeface="Cambria Math" panose="02040503050406030204" pitchFamily="18" charset="0"/>
                            <a:cs typeface="Arial" panose="020B0604020202020204" pitchFamily="34" charset="0"/>
                          </a:rPr>
                          <m:t>1, 2</m:t>
                        </m:r>
                      </m:e>
                    </m:d>
                  </m:oMath>
                </a14:m>
                <a:r>
                  <a:rPr lang="en-US" altLang="zh-CN" sz="2000" b="0" dirty="0">
                    <a:solidFill>
                      <a:schemeClr val="tx1"/>
                    </a:solidFill>
                    <a:latin typeface="Arial" panose="020B0604020202020204" pitchFamily="34" charset="0"/>
                    <a:cs typeface="Arial" panose="020B0604020202020204" pitchFamily="34" charset="0"/>
                  </a:rPr>
                  <a:t>.</a:t>
                </a:r>
                <a:r>
                  <a:rPr lang="zh-CN" altLang="en-US" sz="2000" b="0"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zh-CN" altLang="en-US" sz="2000" b="0">
                        <a:solidFill>
                          <a:schemeClr val="tx1"/>
                        </a:solidFill>
                        <a:latin typeface="Cambria Math" panose="02040503050406030204" pitchFamily="18" charset="0"/>
                        <a:cs typeface="Arial" panose="020B0604020202020204" pitchFamily="34" charset="0"/>
                      </a:rPr>
                      <m:t>𝕊</m:t>
                    </m:r>
                    <m:r>
                      <a:rPr lang="en-US" altLang="zh-CN" sz="2000" b="0">
                        <a:solidFill>
                          <a:schemeClr val="tx1"/>
                        </a:solidFill>
                        <a:latin typeface="Cambria Math" panose="02040503050406030204" pitchFamily="18" charset="0"/>
                        <a:cs typeface="Arial" panose="020B0604020202020204" pitchFamily="34" charset="0"/>
                      </a:rPr>
                      <m:t>=</m:t>
                    </m:r>
                    <m:d>
                      <m:dPr>
                        <m:begChr m:val="{"/>
                        <m:endChr m:val="}"/>
                        <m:ctrlPr>
                          <a:rPr lang="en-US" altLang="zh-CN" sz="2000" b="0" i="1" smtClean="0">
                            <a:solidFill>
                              <a:schemeClr val="tx1"/>
                            </a:solidFill>
                            <a:latin typeface="Cambria Math" panose="02040503050406030204" pitchFamily="18" charset="0"/>
                            <a:cs typeface="Arial" panose="020B0604020202020204" pitchFamily="34" charset="0"/>
                          </a:rPr>
                        </m:ctrlPr>
                      </m:dPr>
                      <m:e>
                        <m:r>
                          <m:rPr>
                            <m:nor/>
                          </m:rPr>
                          <a:rPr lang="en-US" altLang="zh-CN" sz="2000" b="0" dirty="0">
                            <a:solidFill>
                              <a:schemeClr val="tx1"/>
                            </a:solidFill>
                            <a:latin typeface="Arial" panose="020B0604020202020204" pitchFamily="34" charset="0"/>
                            <a:cs typeface="Arial" panose="020B0604020202020204" pitchFamily="34" charset="0"/>
                          </a:rPr>
                          <m:t>profit</m:t>
                        </m:r>
                        <m:r>
                          <m:rPr>
                            <m:nor/>
                          </m:rPr>
                          <a:rPr lang="zh-CN" altLang="en-US" sz="2000" b="0" dirty="0">
                            <a:solidFill>
                              <a:schemeClr val="tx1"/>
                            </a:solidFill>
                            <a:latin typeface="Arial" panose="020B0604020202020204" pitchFamily="34" charset="0"/>
                            <a:cs typeface="Arial" panose="020B0604020202020204" pitchFamily="34" charset="0"/>
                          </a:rPr>
                          <m:t> </m:t>
                        </m:r>
                        <m:r>
                          <m:rPr>
                            <m:nor/>
                          </m:rPr>
                          <a:rPr lang="en-US" altLang="zh-CN" sz="2000" b="0" dirty="0">
                            <a:solidFill>
                              <a:schemeClr val="tx1"/>
                            </a:solidFill>
                            <a:latin typeface="Arial" panose="020B0604020202020204" pitchFamily="34" charset="0"/>
                            <a:cs typeface="Arial" panose="020B0604020202020204" pitchFamily="34" charset="0"/>
                          </a:rPr>
                          <m:t>maximization</m:t>
                        </m:r>
                        <m:r>
                          <a:rPr lang="zh-CN" altLang="en-US" sz="2000" b="0" i="0" dirty="0" smtClean="0">
                            <a:solidFill>
                              <a:schemeClr val="tx1"/>
                            </a:solidFill>
                            <a:latin typeface="Cambria Math" panose="02040503050406030204" pitchFamily="18" charset="0"/>
                            <a:cs typeface="Arial" panose="020B0604020202020204" pitchFamily="34" charset="0"/>
                          </a:rPr>
                          <m:t> </m:t>
                        </m:r>
                        <m:d>
                          <m:dPr>
                            <m:ctrlPr>
                              <a:rPr lang="en-US" altLang="zh-CN" sz="2000" b="0" i="1" dirty="0" smtClean="0">
                                <a:solidFill>
                                  <a:schemeClr val="tx1"/>
                                </a:solidFill>
                                <a:latin typeface="Cambria Math" panose="02040503050406030204" pitchFamily="18" charset="0"/>
                                <a:cs typeface="Arial" panose="020B0604020202020204" pitchFamily="34" charset="0"/>
                              </a:rPr>
                            </m:ctrlPr>
                          </m:dPr>
                          <m:e>
                            <m:r>
                              <m:rPr>
                                <m:sty m:val="p"/>
                              </m:rPr>
                              <a:rPr lang="en-US" altLang="zh-CN" sz="2000" b="0">
                                <a:solidFill>
                                  <a:schemeClr val="tx1"/>
                                </a:solidFill>
                                <a:latin typeface="Cambria Math" panose="02040503050406030204" pitchFamily="18" charset="0"/>
                                <a:cs typeface="Arial" panose="020B0604020202020204" pitchFamily="34" charset="0"/>
                              </a:rPr>
                              <m:t>p</m:t>
                            </m:r>
                          </m:e>
                        </m:d>
                        <m:r>
                          <a:rPr lang="en-US" altLang="zh-CN" sz="2000" b="0">
                            <a:solidFill>
                              <a:schemeClr val="tx1"/>
                            </a:solidFill>
                            <a:latin typeface="Cambria Math" panose="02040503050406030204" pitchFamily="18" charset="0"/>
                            <a:cs typeface="Arial" panose="020B0604020202020204" pitchFamily="34" charset="0"/>
                          </a:rPr>
                          <m:t>,</m:t>
                        </m:r>
                        <m:r>
                          <m:rPr>
                            <m:nor/>
                          </m:rPr>
                          <a:rPr lang="en-US" altLang="zh-CN" sz="2000" b="0" dirty="0">
                            <a:solidFill>
                              <a:schemeClr val="tx1"/>
                            </a:solidFill>
                            <a:latin typeface="Arial" panose="020B0604020202020204" pitchFamily="34" charset="0"/>
                            <a:cs typeface="Arial" panose="020B0604020202020204" pitchFamily="34" charset="0"/>
                          </a:rPr>
                          <m:t>ridership</m:t>
                        </m:r>
                        <m:r>
                          <m:rPr>
                            <m:nor/>
                          </m:rPr>
                          <a:rPr lang="zh-CN" altLang="en-US" sz="2000" b="0" dirty="0">
                            <a:solidFill>
                              <a:schemeClr val="tx1"/>
                            </a:solidFill>
                            <a:latin typeface="Arial" panose="020B0604020202020204" pitchFamily="34" charset="0"/>
                            <a:cs typeface="Arial" panose="020B0604020202020204" pitchFamily="34" charset="0"/>
                          </a:rPr>
                          <m:t> </m:t>
                        </m:r>
                        <m:r>
                          <m:rPr>
                            <m:nor/>
                          </m:rPr>
                          <a:rPr lang="en-US" altLang="zh-CN" sz="2000" b="0" dirty="0">
                            <a:solidFill>
                              <a:schemeClr val="tx1"/>
                            </a:solidFill>
                            <a:latin typeface="Arial" panose="020B0604020202020204" pitchFamily="34" charset="0"/>
                            <a:cs typeface="Arial" panose="020B0604020202020204" pitchFamily="34" charset="0"/>
                          </a:rPr>
                          <m:t>maximization</m:t>
                        </m:r>
                        <m:r>
                          <a:rPr lang="zh-CN" altLang="en-US" sz="2000" b="0" i="0" dirty="0" smtClean="0">
                            <a:solidFill>
                              <a:schemeClr val="tx1"/>
                            </a:solidFill>
                            <a:latin typeface="Cambria Math" panose="02040503050406030204" pitchFamily="18" charset="0"/>
                            <a:cs typeface="Arial" panose="020B0604020202020204" pitchFamily="34" charset="0"/>
                          </a:rPr>
                          <m:t> </m:t>
                        </m:r>
                        <m:r>
                          <a:rPr lang="en-US" altLang="zh-CN" sz="2000" b="0" i="0" dirty="0" smtClean="0">
                            <a:solidFill>
                              <a:schemeClr val="tx1"/>
                            </a:solidFill>
                            <a:latin typeface="Cambria Math" panose="02040503050406030204" pitchFamily="18" charset="0"/>
                            <a:cs typeface="Arial" panose="020B0604020202020204" pitchFamily="34" charset="0"/>
                          </a:rPr>
                          <m:t>(</m:t>
                        </m:r>
                        <m:r>
                          <m:rPr>
                            <m:sty m:val="p"/>
                          </m:rPr>
                          <a:rPr lang="en-US" altLang="zh-CN" sz="2000" b="0">
                            <a:solidFill>
                              <a:schemeClr val="tx1"/>
                            </a:solidFill>
                            <a:latin typeface="Cambria Math" panose="02040503050406030204" pitchFamily="18" charset="0"/>
                            <a:cs typeface="Arial" panose="020B0604020202020204" pitchFamily="34" charset="0"/>
                          </a:rPr>
                          <m:t>r</m:t>
                        </m:r>
                        <m:r>
                          <a:rPr lang="en-US" altLang="zh-CN" sz="2000" b="0" i="0" smtClean="0">
                            <a:solidFill>
                              <a:schemeClr val="tx1"/>
                            </a:solidFill>
                            <a:latin typeface="Cambria Math" panose="02040503050406030204" pitchFamily="18" charset="0"/>
                            <a:cs typeface="Arial" panose="020B0604020202020204" pitchFamily="34" charset="0"/>
                          </a:rPr>
                          <m:t>)</m:t>
                        </m:r>
                      </m:e>
                    </m:d>
                    <m:r>
                      <a:rPr lang="en-US" altLang="zh-CN" sz="2000" b="0" i="0" smtClean="0">
                        <a:solidFill>
                          <a:schemeClr val="tx1"/>
                        </a:solidFill>
                        <a:latin typeface="Cambria Math" panose="02040503050406030204" pitchFamily="18" charset="0"/>
                        <a:cs typeface="Arial" panose="020B0604020202020204" pitchFamily="34" charset="0"/>
                      </a:rPr>
                      <m:t>.</m:t>
                    </m:r>
                  </m:oMath>
                </a14:m>
                <a:endParaRPr lang="en-US" altLang="zh-CN" sz="2000" b="0" dirty="0">
                  <a:solidFill>
                    <a:schemeClr val="tx1"/>
                  </a:solidFill>
                  <a:latin typeface="Arial" panose="020B0604020202020204" pitchFamily="34" charset="0"/>
                  <a:cs typeface="Arial" panose="020B0604020202020204" pitchFamily="34" charset="0"/>
                </a:endParaRPr>
              </a:p>
              <a:p>
                <a:r>
                  <a:rPr lang="en-US" altLang="zh-CN" sz="2400" b="0" dirty="0">
                    <a:solidFill>
                      <a:schemeClr val="tx1"/>
                    </a:solidFill>
                    <a:latin typeface="Arial" panose="020B0604020202020204" pitchFamily="34" charset="0"/>
                    <a:cs typeface="Arial" panose="020B0604020202020204" pitchFamily="34" charset="0"/>
                  </a:rPr>
                  <a:t>No rational operator will unilaterally commit to profit maximization</a:t>
                </a:r>
              </a:p>
              <a:p>
                <a:r>
                  <a:rPr lang="en-US" altLang="zh-CN" sz="2400" b="0" dirty="0">
                    <a:solidFill>
                      <a:schemeClr val="tx1"/>
                    </a:solidFill>
                    <a:latin typeface="Arial" panose="020B0604020202020204" pitchFamily="34" charset="0"/>
                    <a:cs typeface="Arial" panose="020B0604020202020204" pitchFamily="34" charset="0"/>
                  </a:rPr>
                  <a:t>Market always ends at the only NESP</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where</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both</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operators</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maximize</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ridership </a:t>
                </a:r>
              </a:p>
              <a:p>
                <a:endParaRPr lang="en-US" altLang="zh-CN" sz="2400" b="0" dirty="0">
                  <a:solidFill>
                    <a:schemeClr val="tx1"/>
                  </a:solidFill>
                  <a:latin typeface="Arial" panose="020B0604020202020204" pitchFamily="34" charset="0"/>
                  <a:cs typeface="Arial" panose="020B0604020202020204" pitchFamily="34" charset="0"/>
                </a:endParaRPr>
              </a:p>
            </p:txBody>
          </p:sp>
        </mc:Choice>
        <mc:Fallback xmlns="">
          <p:sp>
            <p:nvSpPr>
              <p:cNvPr id="11" name="内容占位符 1">
                <a:extLst>
                  <a:ext uri="{FF2B5EF4-FFF2-40B4-BE49-F238E27FC236}">
                    <a16:creationId xmlns:a16="http://schemas.microsoft.com/office/drawing/2014/main" id="{0AF6FF57-C0F6-ECF0-55FF-CF8E27310D18}"/>
                  </a:ext>
                </a:extLst>
              </p:cNvPr>
              <p:cNvSpPr>
                <a:spLocks noGrp="1" noRot="1" noChangeAspect="1" noMove="1" noResize="1" noEditPoints="1" noAdjustHandles="1" noChangeArrowheads="1" noChangeShapeType="1" noTextEdit="1"/>
              </p:cNvSpPr>
              <p:nvPr>
                <p:ph idx="1"/>
              </p:nvPr>
            </p:nvSpPr>
            <p:spPr>
              <a:xfrm>
                <a:off x="497488" y="1229291"/>
                <a:ext cx="11232000" cy="1920523"/>
              </a:xfrm>
              <a:blipFill>
                <a:blip r:embed="rId3"/>
                <a:stretch>
                  <a:fillRect l="-791" t="-1961" r="-1017"/>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8883CB51-BB4C-8A92-180E-7E1AEC9FEE0C}"/>
              </a:ext>
            </a:extLst>
          </p:cNvPr>
          <p:cNvSpPr>
            <a:spLocks noGrp="1"/>
          </p:cNvSpPr>
          <p:nvPr>
            <p:ph type="title"/>
          </p:nvPr>
        </p:nvSpPr>
        <p:spPr>
          <a:xfrm>
            <a:off x="497488" y="284009"/>
            <a:ext cx="11232000" cy="828000"/>
          </a:xfrm>
        </p:spPr>
        <p:txBody>
          <a:bodyPr/>
          <a:lstStyle/>
          <a:p>
            <a:r>
              <a:rPr lang="en-US" altLang="zh-CN" sz="4000" dirty="0">
                <a:latin typeface="Arial" panose="020B0604020202020204" pitchFamily="34" charset="0"/>
                <a:cs typeface="Arial" panose="020B0604020202020204" pitchFamily="34" charset="0"/>
              </a:rPr>
              <a:t>Market</a:t>
            </a:r>
            <a:r>
              <a:rPr lang="zh-CN" altLang="en-US" sz="4000" dirty="0">
                <a:latin typeface="Arial" panose="020B0604020202020204" pitchFamily="34" charset="0"/>
                <a:cs typeface="Arial" panose="020B0604020202020204" pitchFamily="34" charset="0"/>
              </a:rPr>
              <a:t> </a:t>
            </a:r>
            <a:r>
              <a:rPr lang="en-US" altLang="zh-CN" sz="4000" dirty="0"/>
              <a:t>failure</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under</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inter-operator</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competition</a:t>
            </a:r>
            <a:endParaRPr lang="zh-CN" alt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7985D7C0-9B72-A3AA-DFD2-A40BDFF2BFB2}"/>
                  </a:ext>
                </a:extLst>
              </p:cNvPr>
              <p:cNvSpPr txBox="1"/>
              <p:nvPr/>
            </p:nvSpPr>
            <p:spPr>
              <a:xfrm>
                <a:off x="1521293" y="5850841"/>
                <a:ext cx="2916700" cy="307777"/>
              </a:xfrm>
              <a:prstGeom prst="rect">
                <a:avLst/>
              </a:prstGeom>
              <a:noFill/>
            </p:spPr>
            <p:txBody>
              <a:bodyPr wrap="square">
                <a:spAutoFit/>
              </a:bodyPr>
              <a:lstStyle/>
              <a:p>
                <a:r>
                  <a:rPr lang="en-US" altLang="zh-CN" sz="1400" b="0" dirty="0">
                    <a:solidFill>
                      <a:schemeClr val="tx1"/>
                    </a:solidFill>
                  </a:rPr>
                  <a:t>(a)</a:t>
                </a:r>
                <a:r>
                  <a:rPr lang="zh-CN" altLang="en-US" sz="1400" b="0" dirty="0">
                    <a:solidFill>
                      <a:schemeClr val="tx1"/>
                    </a:solidFill>
                  </a:rPr>
                  <a:t> </a:t>
                </a:r>
                <a14:m>
                  <m:oMath xmlns:m="http://schemas.openxmlformats.org/officeDocument/2006/math">
                    <m:r>
                      <m:rPr>
                        <m:sty m:val="p"/>
                      </m:rPr>
                      <a:rPr lang="en-US" altLang="zh-CN" sz="1400" b="0" smtClean="0">
                        <a:solidFill>
                          <a:schemeClr val="tx1"/>
                        </a:solidFill>
                        <a:latin typeface="Cambria Math" panose="02040503050406030204" pitchFamily="18" charset="0"/>
                      </a:rPr>
                      <m:t>r</m:t>
                    </m:r>
                  </m:oMath>
                </a14:m>
                <a:r>
                  <a:rPr lang="zh-CN" altLang="en-US" sz="1400" b="0" dirty="0">
                    <a:solidFill>
                      <a:schemeClr val="tx1"/>
                    </a:solidFill>
                    <a:latin typeface="Arial" panose="020B0604020202020204" pitchFamily="34" charset="0"/>
                    <a:cs typeface="Arial" panose="020B0604020202020204" pitchFamily="34" charset="0"/>
                  </a:rPr>
                  <a:t> </a:t>
                </a:r>
                <a:r>
                  <a:rPr lang="en-US" altLang="zh-CN" sz="1400" b="0" dirty="0">
                    <a:solidFill>
                      <a:schemeClr val="tx1"/>
                    </a:solidFill>
                    <a:latin typeface="Arial" panose="020B0604020202020204" pitchFamily="34" charset="0"/>
                    <a:cs typeface="Arial" panose="020B0604020202020204" pitchFamily="34" charset="0"/>
                  </a:rPr>
                  <a:t>with</a:t>
                </a:r>
                <a:r>
                  <a:rPr lang="zh-CN" altLang="en-US" sz="1400" b="0" dirty="0">
                    <a:solidFill>
                      <a:schemeClr val="tx1"/>
                    </a:solidFill>
                    <a:latin typeface="Arial" panose="020B0604020202020204" pitchFamily="34" charset="0"/>
                    <a:cs typeface="Arial" panose="020B0604020202020204" pitchFamily="34" charset="0"/>
                  </a:rPr>
                  <a:t> </a:t>
                </a:r>
                <a:r>
                  <a:rPr lang="en-US" altLang="zh-CN" sz="1400" dirty="0"/>
                  <a:t>non-deficit constraint</a:t>
                </a:r>
                <a:endParaRPr lang="en-US" altLang="zh-CN" sz="1400" dirty="0">
                  <a:latin typeface="Arial" panose="020B0604020202020204" pitchFamily="34" charset="0"/>
                  <a:cs typeface="Arial" panose="020B0604020202020204" pitchFamily="34" charset="0"/>
                </a:endParaRPr>
              </a:p>
            </p:txBody>
          </p:sp>
        </mc:Choice>
        <mc:Fallback xmlns="">
          <p:sp>
            <p:nvSpPr>
              <p:cNvPr id="52" name="文本框 51">
                <a:extLst>
                  <a:ext uri="{FF2B5EF4-FFF2-40B4-BE49-F238E27FC236}">
                    <a16:creationId xmlns:a16="http://schemas.microsoft.com/office/drawing/2014/main" id="{7985D7C0-9B72-A3AA-DFD2-A40BDFF2BFB2}"/>
                  </a:ext>
                </a:extLst>
              </p:cNvPr>
              <p:cNvSpPr txBox="1">
                <a:spLocks noRot="1" noChangeAspect="1" noMove="1" noResize="1" noEditPoints="1" noAdjustHandles="1" noChangeArrowheads="1" noChangeShapeType="1" noTextEdit="1"/>
              </p:cNvSpPr>
              <p:nvPr/>
            </p:nvSpPr>
            <p:spPr>
              <a:xfrm>
                <a:off x="1521293" y="5850841"/>
                <a:ext cx="2916700" cy="307777"/>
              </a:xfrm>
              <a:prstGeom prst="rect">
                <a:avLst/>
              </a:prstGeom>
              <a:blipFill>
                <a:blip r:embed="rId4"/>
                <a:stretch>
                  <a:fillRect l="-870" t="-4000" b="-24000"/>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A1713A4-EB5D-0C4A-4A2E-10443197DEF5}"/>
              </a:ext>
            </a:extLst>
          </p:cNvPr>
          <p:cNvGrpSpPr/>
          <p:nvPr/>
        </p:nvGrpSpPr>
        <p:grpSpPr>
          <a:xfrm>
            <a:off x="10091341" y="4390315"/>
            <a:ext cx="2243424" cy="1801181"/>
            <a:chOff x="-1819482" y="3534642"/>
            <a:chExt cx="2729221" cy="1970562"/>
          </a:xfrm>
        </p:grpSpPr>
        <p:sp>
          <p:nvSpPr>
            <p:cNvPr id="37" name="文本框 36">
              <a:extLst>
                <a:ext uri="{FF2B5EF4-FFF2-40B4-BE49-F238E27FC236}">
                  <a16:creationId xmlns:a16="http://schemas.microsoft.com/office/drawing/2014/main" id="{18430BF8-A8C9-90FF-A35C-4E62094EF2A6}"/>
                </a:ext>
              </a:extLst>
            </p:cNvPr>
            <p:cNvSpPr txBox="1"/>
            <p:nvPr/>
          </p:nvSpPr>
          <p:spPr>
            <a:xfrm>
              <a:off x="-1819482" y="5020367"/>
              <a:ext cx="704823" cy="276999"/>
            </a:xfrm>
            <a:prstGeom prst="rect">
              <a:avLst/>
            </a:prstGeom>
            <a:noFill/>
          </p:spPr>
          <p:txBody>
            <a:bodyPr wrap="square">
              <a:spAutoFit/>
            </a:bodyPr>
            <a:lstStyle/>
            <a:p>
              <a:pPr marL="441961" indent="-457200"/>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Profit</a:t>
              </a:r>
              <a:endParaRPr lang="en-US" altLang="zh-CN" sz="1200" b="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39" name="文本框 38">
              <a:extLst>
                <a:ext uri="{FF2B5EF4-FFF2-40B4-BE49-F238E27FC236}">
                  <a16:creationId xmlns:a16="http://schemas.microsoft.com/office/drawing/2014/main" id="{A7966B6E-52E2-5CDD-33B8-007FA180CFD7}"/>
                </a:ext>
              </a:extLst>
            </p:cNvPr>
            <p:cNvSpPr txBox="1"/>
            <p:nvPr/>
          </p:nvSpPr>
          <p:spPr>
            <a:xfrm>
              <a:off x="-516791" y="5025267"/>
              <a:ext cx="1141952" cy="303048"/>
            </a:xfrm>
            <a:prstGeom prst="rect">
              <a:avLst/>
            </a:prstGeom>
            <a:noFill/>
          </p:spPr>
          <p:txBody>
            <a:bodyPr wrap="square">
              <a:spAutoFit/>
            </a:bodyPr>
            <a:lstStyle/>
            <a:p>
              <a:pPr marL="441961" indent="-457200"/>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Ridership</a:t>
              </a:r>
              <a:endParaRPr lang="en-US" altLang="zh-CN" sz="1200" b="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cxnSp>
          <p:nvCxnSpPr>
            <p:cNvPr id="38" name="直线箭头连接符 37">
              <a:extLst>
                <a:ext uri="{FF2B5EF4-FFF2-40B4-BE49-F238E27FC236}">
                  <a16:creationId xmlns:a16="http://schemas.microsoft.com/office/drawing/2014/main" id="{1C514324-E6CB-AEF2-7725-B78489CBA295}"/>
                </a:ext>
              </a:extLst>
            </p:cNvPr>
            <p:cNvCxnSpPr>
              <a:cxnSpLocks/>
            </p:cNvCxnSpPr>
            <p:nvPr/>
          </p:nvCxnSpPr>
          <p:spPr>
            <a:xfrm flipV="1">
              <a:off x="-1452927" y="4603379"/>
              <a:ext cx="293431" cy="4304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AD29AC73-A00F-E54A-B0CA-53288314345D}"/>
                </a:ext>
              </a:extLst>
            </p:cNvPr>
            <p:cNvCxnSpPr>
              <a:cxnSpLocks/>
            </p:cNvCxnSpPr>
            <p:nvPr/>
          </p:nvCxnSpPr>
          <p:spPr>
            <a:xfrm flipH="1" flipV="1">
              <a:off x="-705285" y="4593694"/>
              <a:ext cx="387456" cy="4498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6BB1D54-C5FC-B829-8EBE-4DD65AED2BBD}"/>
                </a:ext>
              </a:extLst>
            </p:cNvPr>
            <p:cNvSpPr txBox="1"/>
            <p:nvPr/>
          </p:nvSpPr>
          <p:spPr>
            <a:xfrm>
              <a:off x="-322341" y="4082720"/>
              <a:ext cx="1232080" cy="276999"/>
            </a:xfrm>
            <a:prstGeom prst="rect">
              <a:avLst/>
            </a:prstGeom>
            <a:noFill/>
          </p:spPr>
          <p:txBody>
            <a:bodyPr wrap="square">
              <a:spAutoFit/>
            </a:bodyPr>
            <a:lstStyle/>
            <a:p>
              <a:pPr marL="441961" indent="-457200"/>
              <a:r>
                <a:rPr kumimoji="0" lang="en-US" altLang="zh-CN" sz="1200" b="0" i="0" u="none" strike="noStrike" kern="1200" cap="none" spc="0" normalizeH="0" baseline="0" noProof="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Operator 1</a:t>
              </a:r>
              <a:endParaRPr lang="en-US" altLang="zh-CN" sz="1200" b="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cxnSp>
          <p:nvCxnSpPr>
            <p:cNvPr id="32" name="直线箭头连接符 31">
              <a:extLst>
                <a:ext uri="{FF2B5EF4-FFF2-40B4-BE49-F238E27FC236}">
                  <a16:creationId xmlns:a16="http://schemas.microsoft.com/office/drawing/2014/main" id="{ACF3698E-8823-3C80-39F6-DEA16BE00034}"/>
                </a:ext>
              </a:extLst>
            </p:cNvPr>
            <p:cNvCxnSpPr>
              <a:cxnSpLocks/>
            </p:cNvCxnSpPr>
            <p:nvPr/>
          </p:nvCxnSpPr>
          <p:spPr>
            <a:xfrm flipH="1">
              <a:off x="-615644" y="4253651"/>
              <a:ext cx="36000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29AC9DC-5C4F-FE25-1246-76A984613BC6}"/>
                </a:ext>
              </a:extLst>
            </p:cNvPr>
            <p:cNvSpPr txBox="1"/>
            <p:nvPr/>
          </p:nvSpPr>
          <p:spPr>
            <a:xfrm>
              <a:off x="-322341" y="4350843"/>
              <a:ext cx="1122623" cy="276999"/>
            </a:xfrm>
            <a:prstGeom prst="rect">
              <a:avLst/>
            </a:prstGeom>
            <a:noFill/>
          </p:spPr>
          <p:txBody>
            <a:bodyPr wrap="square">
              <a:spAutoFit/>
            </a:bodyPr>
            <a:lstStyle/>
            <a:p>
              <a:pPr marL="441961" indent="-457200"/>
              <a:r>
                <a:rPr kumimoji="0" lang="en-US" altLang="zh-CN" sz="1200" b="0" i="0" u="none" strike="noStrike" kern="1200" cap="none" spc="0" normalizeH="0" baseline="0" noProof="0">
                  <a:ln>
                    <a:noFill/>
                  </a:ln>
                  <a:solidFill>
                    <a:schemeClr val="accent3">
                      <a:lumMod val="60000"/>
                      <a:lumOff val="40000"/>
                    </a:schemeClr>
                  </a:solidFill>
                  <a:effectLst/>
                  <a:uLnTx/>
                  <a:uFillTx/>
                  <a:latin typeface="Arial" panose="020B0604020202020204" pitchFamily="34" charset="0"/>
                  <a:ea typeface="黑体" panose="02010609060101010101" pitchFamily="49" charset="-122"/>
                  <a:cs typeface="Arial" panose="020B0604020202020204" pitchFamily="34" charset="0"/>
                </a:rPr>
                <a:t>Operator 2</a:t>
              </a:r>
              <a:endParaRPr lang="en-US" altLang="zh-CN" sz="1200" b="0">
                <a:solidFill>
                  <a:schemeClr val="accent3">
                    <a:lumMod val="60000"/>
                    <a:lumOff val="40000"/>
                  </a:schemeClr>
                </a:solidFill>
                <a:latin typeface="Arial" panose="020B0604020202020204" pitchFamily="34" charset="0"/>
                <a:ea typeface="黑体" panose="02010609060101010101" pitchFamily="49" charset="-122"/>
                <a:cs typeface="Arial" panose="020B0604020202020204" pitchFamily="34" charset="0"/>
              </a:endParaRPr>
            </a:p>
          </p:txBody>
        </p:sp>
        <p:cxnSp>
          <p:nvCxnSpPr>
            <p:cNvPr id="34" name="直线箭头连接符 33">
              <a:extLst>
                <a:ext uri="{FF2B5EF4-FFF2-40B4-BE49-F238E27FC236}">
                  <a16:creationId xmlns:a16="http://schemas.microsoft.com/office/drawing/2014/main" id="{94BBD33F-EFCC-8F98-3E5A-91C83027737F}"/>
                </a:ext>
              </a:extLst>
            </p:cNvPr>
            <p:cNvCxnSpPr>
              <a:cxnSpLocks/>
            </p:cNvCxnSpPr>
            <p:nvPr/>
          </p:nvCxnSpPr>
          <p:spPr>
            <a:xfrm flipH="1">
              <a:off x="-615644" y="4508048"/>
              <a:ext cx="36000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76943C0-F340-2AA1-F8FA-574CB838F301}"/>
                </a:ext>
              </a:extLst>
            </p:cNvPr>
            <p:cNvSpPr txBox="1"/>
            <p:nvPr/>
          </p:nvSpPr>
          <p:spPr>
            <a:xfrm>
              <a:off x="-1284736" y="5079446"/>
              <a:ext cx="833333" cy="425758"/>
            </a:xfrm>
            <a:prstGeom prst="rect">
              <a:avLst/>
            </a:prstGeom>
            <a:noFill/>
          </p:spPr>
          <p:txBody>
            <a:bodyPr wrap="square">
              <a:spAutoFit/>
            </a:bodyPr>
            <a:lstStyle/>
            <a:p>
              <a:pPr marL="441961" indent="-457200">
                <a:lnSpc>
                  <a:spcPts val="1280"/>
                </a:lnSpc>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Social </a:t>
              </a:r>
            </a:p>
            <a:p>
              <a:pPr marL="441961" indent="-457200">
                <a:lnSpc>
                  <a:spcPts val="1280"/>
                </a:lnSpc>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welfare</a:t>
              </a:r>
              <a:endParaRPr lang="en-US" altLang="zh-CN" sz="1200" b="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cxnSp>
          <p:nvCxnSpPr>
            <p:cNvPr id="36" name="直线箭头连接符 35">
              <a:extLst>
                <a:ext uri="{FF2B5EF4-FFF2-40B4-BE49-F238E27FC236}">
                  <a16:creationId xmlns:a16="http://schemas.microsoft.com/office/drawing/2014/main" id="{EC16FB1F-A63C-C6EC-F453-4D807D0AA45D}"/>
                </a:ext>
              </a:extLst>
            </p:cNvPr>
            <p:cNvCxnSpPr>
              <a:cxnSpLocks/>
            </p:cNvCxnSpPr>
            <p:nvPr/>
          </p:nvCxnSpPr>
          <p:spPr>
            <a:xfrm flipV="1">
              <a:off x="-907850" y="4796523"/>
              <a:ext cx="0" cy="2911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201A416-07E7-2E4E-F3EF-7F622D33DF76}"/>
                    </a:ext>
                  </a:extLst>
                </p:cNvPr>
                <p:cNvSpPr txBox="1"/>
                <p:nvPr/>
              </p:nvSpPr>
              <p:spPr>
                <a:xfrm>
                  <a:off x="-1270966" y="4103095"/>
                  <a:ext cx="633443" cy="646331"/>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b="0" i="1" smtClean="0">
                                <a:solidFill>
                                  <a:srgbClr val="C00000"/>
                                </a:solidFill>
                                <a:latin typeface="Cambria Math" panose="02040503050406030204" pitchFamily="18" charset="0"/>
                                <a:ea typeface="Cambria Math" panose="02040503050406030204" pitchFamily="18" charset="0"/>
                              </a:rPr>
                            </m:ctrlPr>
                          </m:sSubPr>
                          <m:e>
                            <m:r>
                              <m:rPr>
                                <m:sty m:val="p"/>
                              </m:rPr>
                              <a:rPr kumimoji="1" lang="el-GR" altLang="zh-CN" sz="1200" i="1" smtClean="0">
                                <a:solidFill>
                                  <a:srgbClr val="C00000"/>
                                </a:solidFill>
                                <a:latin typeface="Cambria Math" panose="02040503050406030204" pitchFamily="18" charset="0"/>
                                <a:ea typeface="Cambria Math" panose="02040503050406030204" pitchFamily="18" charset="0"/>
                              </a:rPr>
                              <m:t>Π</m:t>
                            </m:r>
                          </m:e>
                          <m:sub>
                            <m:r>
                              <a:rPr kumimoji="1" lang="en-US" altLang="zh-CN" sz="1200" b="0" i="1" smtClean="0">
                                <a:solidFill>
                                  <a:srgbClr val="C00000"/>
                                </a:solidFill>
                                <a:latin typeface="Cambria Math" panose="02040503050406030204" pitchFamily="18" charset="0"/>
                                <a:ea typeface="Cambria Math" panose="02040503050406030204" pitchFamily="18" charset="0"/>
                              </a:rPr>
                              <m:t>1</m:t>
                            </m:r>
                          </m:sub>
                        </m:sSub>
                        <m:r>
                          <a:rPr kumimoji="1" lang="en-US" altLang="zh-CN" sz="1200" b="0" i="0" smtClean="0">
                            <a:solidFill>
                              <a:srgbClr val="C00000"/>
                            </a:solidFill>
                            <a:latin typeface="Cambria Math" panose="02040503050406030204" pitchFamily="18" charset="0"/>
                            <a:ea typeface="Cambria Math" panose="02040503050406030204" pitchFamily="18" charset="0"/>
                          </a:rPr>
                          <m:t>,</m:t>
                        </m:r>
                        <m:sSub>
                          <m:sSubPr>
                            <m:ctrlPr>
                              <a:rPr kumimoji="1" lang="en-US" altLang="zh-CN" sz="1200" i="1">
                                <a:solidFill>
                                  <a:srgbClr val="C00000"/>
                                </a:solidFill>
                                <a:latin typeface="Cambria Math" panose="02040503050406030204" pitchFamily="18" charset="0"/>
                                <a:ea typeface="Cambria Math" panose="02040503050406030204" pitchFamily="18" charset="0"/>
                              </a:rPr>
                            </m:ctrlPr>
                          </m:sSubPr>
                          <m:e>
                            <m:r>
                              <a:rPr kumimoji="1" lang="en-US" altLang="zh-CN" sz="1200" i="1">
                                <a:solidFill>
                                  <a:srgbClr val="C00000"/>
                                </a:solidFill>
                                <a:latin typeface="Cambria Math" panose="02040503050406030204" pitchFamily="18" charset="0"/>
                                <a:ea typeface="Cambria Math" panose="02040503050406030204" pitchFamily="18" charset="0"/>
                              </a:rPr>
                              <m:t>𝑄</m:t>
                            </m:r>
                          </m:e>
                          <m:sub>
                            <m:r>
                              <a:rPr kumimoji="1" lang="en-US" altLang="zh-CN" sz="1200" i="1">
                                <a:solidFill>
                                  <a:srgbClr val="C00000"/>
                                </a:solidFill>
                                <a:latin typeface="Cambria Math" panose="02040503050406030204" pitchFamily="18" charset="0"/>
                                <a:ea typeface="Cambria Math" panose="02040503050406030204" pitchFamily="18" charset="0"/>
                              </a:rPr>
                              <m:t>1</m:t>
                            </m:r>
                          </m:sub>
                        </m:sSub>
                      </m:oMath>
                    </m:oMathPara>
                  </a14:m>
                  <a:endParaRPr kumimoji="1" lang="en-US" altLang="zh-CN" sz="1200">
                    <a:solidFill>
                      <a:srgbClr val="C00000"/>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3">
                                    <a:lumMod val="60000"/>
                                    <a:lumOff val="40000"/>
                                  </a:schemeClr>
                                </a:solidFill>
                                <a:latin typeface="Cambria Math" panose="02040503050406030204" pitchFamily="18" charset="0"/>
                                <a:ea typeface="Cambria Math" panose="02040503050406030204" pitchFamily="18" charset="0"/>
                              </a:rPr>
                            </m:ctrlPr>
                          </m:sSubPr>
                          <m:e>
                            <m:r>
                              <m:rPr>
                                <m:sty m:val="p"/>
                              </m:rPr>
                              <a:rPr kumimoji="1" lang="el-GR" altLang="zh-CN" sz="1200" i="1">
                                <a:solidFill>
                                  <a:schemeClr val="accent3">
                                    <a:lumMod val="60000"/>
                                    <a:lumOff val="40000"/>
                                  </a:schemeClr>
                                </a:solidFill>
                                <a:latin typeface="Cambria Math" panose="02040503050406030204" pitchFamily="18" charset="0"/>
                                <a:ea typeface="Cambria Math" panose="02040503050406030204" pitchFamily="18" charset="0"/>
                              </a:rPr>
                              <m:t>Π</m:t>
                            </m:r>
                          </m:e>
                          <m:sub>
                            <m:r>
                              <a:rPr kumimoji="1" lang="en-US" altLang="zh-CN" sz="1200" i="1">
                                <a:solidFill>
                                  <a:schemeClr val="accent3">
                                    <a:lumMod val="60000"/>
                                    <a:lumOff val="40000"/>
                                  </a:schemeClr>
                                </a:solidFill>
                                <a:latin typeface="Cambria Math" panose="02040503050406030204" pitchFamily="18" charset="0"/>
                                <a:ea typeface="Cambria Math" panose="02040503050406030204" pitchFamily="18" charset="0"/>
                              </a:rPr>
                              <m:t>2</m:t>
                            </m:r>
                          </m:sub>
                        </m:sSub>
                        <m:r>
                          <a:rPr kumimoji="1" lang="en-US" altLang="zh-CN" sz="1200" b="0" i="0" smtClean="0">
                            <a:solidFill>
                              <a:schemeClr val="accent3">
                                <a:lumMod val="60000"/>
                                <a:lumOff val="40000"/>
                              </a:schemeClr>
                            </a:solidFill>
                            <a:latin typeface="Cambria Math" panose="02040503050406030204" pitchFamily="18" charset="0"/>
                            <a:ea typeface="Cambria Math" panose="02040503050406030204" pitchFamily="18" charset="0"/>
                          </a:rPr>
                          <m:t>,</m:t>
                        </m:r>
                        <m:r>
                          <a:rPr kumimoji="1" lang="zh-CN" altLang="en-US" sz="1200" b="0" i="0" smtClean="0">
                            <a:solidFill>
                              <a:schemeClr val="accent3">
                                <a:lumMod val="60000"/>
                                <a:lumOff val="40000"/>
                              </a:schemeClr>
                            </a:solidFill>
                            <a:latin typeface="Cambria Math" panose="02040503050406030204" pitchFamily="18" charset="0"/>
                            <a:ea typeface="Cambria Math" panose="02040503050406030204" pitchFamily="18" charset="0"/>
                          </a:rPr>
                          <m:t> </m:t>
                        </m:r>
                        <m:sSub>
                          <m:sSubPr>
                            <m:ctrlPr>
                              <a:rPr kumimoji="1" lang="en-US" altLang="zh-CN" sz="1200" i="1">
                                <a:solidFill>
                                  <a:schemeClr val="accent3">
                                    <a:lumMod val="60000"/>
                                    <a:lumOff val="40000"/>
                                  </a:schemeClr>
                                </a:solidFill>
                                <a:latin typeface="Cambria Math" panose="02040503050406030204" pitchFamily="18" charset="0"/>
                                <a:ea typeface="Cambria Math" panose="02040503050406030204" pitchFamily="18" charset="0"/>
                              </a:rPr>
                            </m:ctrlPr>
                          </m:sSubPr>
                          <m:e>
                            <m:r>
                              <a:rPr kumimoji="1" lang="en-US" altLang="zh-CN" sz="1200" b="0" i="1" smtClean="0">
                                <a:solidFill>
                                  <a:schemeClr val="accent3">
                                    <a:lumMod val="60000"/>
                                    <a:lumOff val="40000"/>
                                  </a:schemeClr>
                                </a:solidFill>
                                <a:latin typeface="Cambria Math" panose="02040503050406030204" pitchFamily="18" charset="0"/>
                                <a:ea typeface="Cambria Math" panose="02040503050406030204" pitchFamily="18" charset="0"/>
                              </a:rPr>
                              <m:t>𝑄</m:t>
                            </m:r>
                          </m:e>
                          <m:sub>
                            <m:r>
                              <a:rPr kumimoji="1" lang="en-US" altLang="zh-CN" sz="1200" b="0" i="1" smtClean="0">
                                <a:solidFill>
                                  <a:schemeClr val="accent3">
                                    <a:lumMod val="60000"/>
                                    <a:lumOff val="40000"/>
                                  </a:schemeClr>
                                </a:solidFill>
                                <a:latin typeface="Cambria Math" panose="02040503050406030204" pitchFamily="18" charset="0"/>
                                <a:ea typeface="Cambria Math" panose="02040503050406030204" pitchFamily="18" charset="0"/>
                              </a:rPr>
                              <m:t>2</m:t>
                            </m:r>
                          </m:sub>
                        </m:sSub>
                      </m:oMath>
                    </m:oMathPara>
                  </a14:m>
                  <a:endParaRPr kumimoji="1" lang="en-US" altLang="zh-CN" sz="1200">
                    <a:solidFill>
                      <a:schemeClr val="accent3">
                        <a:lumMod val="60000"/>
                        <a:lumOff val="40000"/>
                      </a:schemeClr>
                    </a:solidFill>
                  </a:endParaRPr>
                </a:p>
                <a:p>
                  <a:pPr/>
                  <a14:m>
                    <m:oMathPara xmlns:m="http://schemas.openxmlformats.org/officeDocument/2006/math">
                      <m:oMathParaPr>
                        <m:jc m:val="centerGroup"/>
                      </m:oMathParaPr>
                      <m:oMath xmlns:m="http://schemas.openxmlformats.org/officeDocument/2006/math">
                        <m:r>
                          <m:rPr>
                            <m:sty m:val="p"/>
                          </m:rPr>
                          <a:rPr kumimoji="1" lang="en-US" altLang="zh-CN" sz="1200" i="0" smtClean="0">
                            <a:latin typeface="Cambria Math" panose="02040503050406030204" pitchFamily="18" charset="0"/>
                            <a:ea typeface="Cambria Math" panose="02040503050406030204" pitchFamily="18" charset="0"/>
                          </a:rPr>
                          <m:t>S</m:t>
                        </m:r>
                        <m:r>
                          <m:rPr>
                            <m:sty m:val="p"/>
                          </m:rPr>
                          <a:rPr kumimoji="1" lang="en-US" altLang="zh-CN" sz="1200" b="0" i="0" smtClean="0">
                            <a:latin typeface="Cambria Math" panose="02040503050406030204" pitchFamily="18" charset="0"/>
                            <a:ea typeface="Cambria Math" panose="02040503050406030204" pitchFamily="18" charset="0"/>
                          </a:rPr>
                          <m:t>W</m:t>
                        </m:r>
                      </m:oMath>
                    </m:oMathPara>
                  </a14:m>
                  <a:endParaRPr kumimoji="1" lang="zh-CN" altLang="en-US" sz="1200"/>
                </a:p>
              </p:txBody>
            </p:sp>
          </mc:Choice>
          <mc:Fallback xmlns="">
            <p:sp>
              <p:nvSpPr>
                <p:cNvPr id="14" name="文本框 13">
                  <a:extLst>
                    <a:ext uri="{FF2B5EF4-FFF2-40B4-BE49-F238E27FC236}">
                      <a16:creationId xmlns:a16="http://schemas.microsoft.com/office/drawing/2014/main" id="{4201A416-07E7-2E4E-F3EF-7F622D33DF76}"/>
                    </a:ext>
                  </a:extLst>
                </p:cNvPr>
                <p:cNvSpPr txBox="1">
                  <a:spLocks noRot="1" noChangeAspect="1" noMove="1" noResize="1" noEditPoints="1" noAdjustHandles="1" noChangeArrowheads="1" noChangeShapeType="1" noTextEdit="1"/>
                </p:cNvSpPr>
                <p:nvPr/>
              </p:nvSpPr>
              <p:spPr>
                <a:xfrm>
                  <a:off x="-1270966" y="4103095"/>
                  <a:ext cx="633443" cy="646331"/>
                </a:xfrm>
                <a:prstGeom prst="rect">
                  <a:avLst/>
                </a:prstGeom>
                <a:blipFill>
                  <a:blip r:embed="rId5"/>
                  <a:stretch>
                    <a:fillRect b="-3030"/>
                  </a:stretch>
                </a:blipFill>
                <a:ln>
                  <a:solidFill>
                    <a:schemeClr val="tx1"/>
                  </a:solidFill>
                </a:ln>
              </p:spPr>
              <p:txBody>
                <a:bodyPr/>
                <a:lstStyle/>
                <a:p>
                  <a:r>
                    <a:rPr lang="en-US">
                      <a:noFill/>
                    </a:rPr>
                    <a:t> </a:t>
                  </a:r>
                </a:p>
              </p:txBody>
            </p:sp>
          </mc:Fallback>
        </mc:AlternateContent>
        <p:sp>
          <p:nvSpPr>
            <p:cNvPr id="15" name="文本框 14">
              <a:extLst>
                <a:ext uri="{FF2B5EF4-FFF2-40B4-BE49-F238E27FC236}">
                  <a16:creationId xmlns:a16="http://schemas.microsoft.com/office/drawing/2014/main" id="{CE355AC5-B9EC-F5A6-EC3F-0647EA03A06E}"/>
                </a:ext>
              </a:extLst>
            </p:cNvPr>
            <p:cNvSpPr txBox="1"/>
            <p:nvPr/>
          </p:nvSpPr>
          <p:spPr>
            <a:xfrm>
              <a:off x="-1812140" y="3534642"/>
              <a:ext cx="2590697" cy="505079"/>
            </a:xfrm>
            <a:prstGeom prst="rect">
              <a:avLst/>
            </a:prstGeom>
            <a:noFill/>
          </p:spPr>
          <p:txBody>
            <a:bodyPr wrap="square" rtlCol="0">
              <a:spAutoFit/>
            </a:bodyPr>
            <a:lstStyle/>
            <a:p>
              <a:r>
                <a:rPr kumimoji="1" lang="en-US" altLang="zh-CN" sz="1200"/>
                <a:t>How</a:t>
              </a:r>
              <a:r>
                <a:rPr kumimoji="1" lang="zh-CN" altLang="en-US" sz="1200"/>
                <a:t> </a:t>
              </a:r>
              <a:r>
                <a:rPr kumimoji="1" lang="en-US" altLang="zh-CN" sz="1200"/>
                <a:t>to</a:t>
              </a:r>
              <a:r>
                <a:rPr kumimoji="1" lang="zh-CN" altLang="en-US" sz="1200"/>
                <a:t> </a:t>
              </a:r>
              <a:r>
                <a:rPr kumimoji="1" lang="en-US" altLang="zh-CN" sz="1200"/>
                <a:t>read</a:t>
              </a:r>
              <a:r>
                <a:rPr kumimoji="1" lang="zh-CN" altLang="en-US" sz="1200"/>
                <a:t> </a:t>
              </a:r>
              <a:r>
                <a:rPr kumimoji="1" lang="en-US" altLang="zh-CN" sz="1200"/>
                <a:t>the</a:t>
              </a:r>
              <a:r>
                <a:rPr kumimoji="1" lang="zh-CN" altLang="en-US" sz="1200"/>
                <a:t> </a:t>
              </a:r>
              <a:r>
                <a:rPr kumimoji="1" lang="en-US" altLang="zh-CN" sz="1200"/>
                <a:t>system</a:t>
              </a:r>
              <a:r>
                <a:rPr kumimoji="1" lang="zh-CN" altLang="en-US" sz="1200"/>
                <a:t> </a:t>
              </a:r>
              <a:r>
                <a:rPr kumimoji="1" lang="en-US" altLang="zh-CN" sz="1200"/>
                <a:t>performances</a:t>
              </a:r>
              <a:r>
                <a:rPr kumimoji="1" lang="zh-CN" altLang="en-US" sz="1200"/>
                <a:t> </a:t>
              </a:r>
              <a:r>
                <a:rPr kumimoji="1" lang="en-US" altLang="zh-CN" sz="1200"/>
                <a:t>in</a:t>
              </a:r>
              <a:r>
                <a:rPr kumimoji="1" lang="zh-CN" altLang="en-US" sz="1200"/>
                <a:t> </a:t>
              </a:r>
              <a:r>
                <a:rPr kumimoji="1" lang="en-US" altLang="zh-CN" sz="1200"/>
                <a:t>each</a:t>
              </a:r>
              <a:r>
                <a:rPr kumimoji="1" lang="zh-CN" altLang="en-US" sz="1200"/>
                <a:t> </a:t>
              </a:r>
              <a:r>
                <a:rPr kumimoji="1" lang="en-US" altLang="zh-CN" sz="1200"/>
                <a:t>cell:</a:t>
              </a:r>
              <a:endParaRPr kumimoji="1" lang="zh-CN" altLang="en-US" sz="1200"/>
            </a:p>
          </p:txBody>
        </p:sp>
      </p:grpSp>
      <p:grpSp>
        <p:nvGrpSpPr>
          <p:cNvPr id="13" name="组合 12">
            <a:extLst>
              <a:ext uri="{FF2B5EF4-FFF2-40B4-BE49-F238E27FC236}">
                <a16:creationId xmlns:a16="http://schemas.microsoft.com/office/drawing/2014/main" id="{AD39ACE8-7AD8-0824-66B2-8ED1F0DF210E}"/>
              </a:ext>
            </a:extLst>
          </p:cNvPr>
          <p:cNvGrpSpPr/>
          <p:nvPr/>
        </p:nvGrpSpPr>
        <p:grpSpPr>
          <a:xfrm>
            <a:off x="4901543" y="3402242"/>
            <a:ext cx="5145506" cy="2436634"/>
            <a:chOff x="4947499" y="3374784"/>
            <a:chExt cx="5145506" cy="2436634"/>
          </a:xfrm>
        </p:grpSpPr>
        <p:pic>
          <p:nvPicPr>
            <p:cNvPr id="7" name="图片 6">
              <a:extLst>
                <a:ext uri="{FF2B5EF4-FFF2-40B4-BE49-F238E27FC236}">
                  <a16:creationId xmlns:a16="http://schemas.microsoft.com/office/drawing/2014/main" id="{FF3BB8F9-EE30-0A30-D956-4F0D281D735F}"/>
                </a:ext>
              </a:extLst>
            </p:cNvPr>
            <p:cNvPicPr>
              <a:picLocks noChangeAspect="1"/>
            </p:cNvPicPr>
            <p:nvPr/>
          </p:nvPicPr>
          <p:blipFill>
            <a:blip r:embed="rId6"/>
            <a:stretch>
              <a:fillRect/>
            </a:stretch>
          </p:blipFill>
          <p:spPr>
            <a:xfrm>
              <a:off x="4947499" y="3374784"/>
              <a:ext cx="3930969" cy="1816302"/>
            </a:xfrm>
            <a:prstGeom prst="rect">
              <a:avLst/>
            </a:prstGeom>
          </p:spPr>
        </p:pic>
        <p:grpSp>
          <p:nvGrpSpPr>
            <p:cNvPr id="19" name="组合 18">
              <a:extLst>
                <a:ext uri="{FF2B5EF4-FFF2-40B4-BE49-F238E27FC236}">
                  <a16:creationId xmlns:a16="http://schemas.microsoft.com/office/drawing/2014/main" id="{16743EF6-F918-65FB-2AA1-18981A3A12C5}"/>
                </a:ext>
              </a:extLst>
            </p:cNvPr>
            <p:cNvGrpSpPr/>
            <p:nvPr/>
          </p:nvGrpSpPr>
          <p:grpSpPr>
            <a:xfrm>
              <a:off x="5416900" y="3488404"/>
              <a:ext cx="4564748" cy="1668524"/>
              <a:chOff x="794030" y="3107248"/>
              <a:chExt cx="4564748" cy="1668524"/>
            </a:xfrm>
          </p:grpSpPr>
          <p:sp>
            <p:nvSpPr>
              <p:cNvPr id="22" name="矩形 21">
                <a:extLst>
                  <a:ext uri="{FF2B5EF4-FFF2-40B4-BE49-F238E27FC236}">
                    <a16:creationId xmlns:a16="http://schemas.microsoft.com/office/drawing/2014/main" id="{6C5D8996-DDB4-BD38-69EE-DF50D53109B1}"/>
                  </a:ext>
                </a:extLst>
              </p:cNvPr>
              <p:cNvSpPr/>
              <p:nvPr/>
            </p:nvSpPr>
            <p:spPr>
              <a:xfrm rot="5400000">
                <a:off x="3317185" y="3860044"/>
                <a:ext cx="654555" cy="1176901"/>
              </a:xfrm>
              <a:prstGeom prst="rect">
                <a:avLst/>
              </a:prstGeom>
              <a:solidFill>
                <a:srgbClr val="FF000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80962D67-B73C-D0B6-7F1F-6EA2171FB74E}"/>
                  </a:ext>
                </a:extLst>
              </p:cNvPr>
              <p:cNvSpPr/>
              <p:nvPr/>
            </p:nvSpPr>
            <p:spPr>
              <a:xfrm rot="5400000">
                <a:off x="2133634" y="3178771"/>
                <a:ext cx="693700" cy="1176902"/>
              </a:xfrm>
              <a:prstGeom prst="rect">
                <a:avLst/>
              </a:prstGeom>
              <a:solidFill>
                <a:srgbClr val="00B05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latin typeface="Arial" panose="020B0604020202020204" pitchFamily="34" charset="0"/>
                  <a:cs typeface="Arial" panose="020B0604020202020204" pitchFamily="34" charset="0"/>
                </a:endParaRPr>
              </a:p>
            </p:txBody>
          </p:sp>
          <p:cxnSp>
            <p:nvCxnSpPr>
              <p:cNvPr id="28" name="直线箭头连接符 27">
                <a:extLst>
                  <a:ext uri="{FF2B5EF4-FFF2-40B4-BE49-F238E27FC236}">
                    <a16:creationId xmlns:a16="http://schemas.microsoft.com/office/drawing/2014/main" id="{3A6866AE-543E-0E80-53D1-65FDDC0841AC}"/>
                  </a:ext>
                </a:extLst>
              </p:cNvPr>
              <p:cNvCxnSpPr>
                <a:cxnSpLocks/>
              </p:cNvCxnSpPr>
              <p:nvPr/>
            </p:nvCxnSpPr>
            <p:spPr bwMode="auto">
              <a:xfrm>
                <a:off x="1487334" y="3563494"/>
                <a:ext cx="312971" cy="0"/>
              </a:xfrm>
              <a:prstGeom prst="straightConnector1">
                <a:avLst/>
              </a:prstGeom>
              <a:ln w="28575">
                <a:solidFill>
                  <a:srgbClr val="FF83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9" name="内容占位符 14">
                <a:extLst>
                  <a:ext uri="{FF2B5EF4-FFF2-40B4-BE49-F238E27FC236}">
                    <a16:creationId xmlns:a16="http://schemas.microsoft.com/office/drawing/2014/main" id="{C48C609B-14F0-5085-1B30-77E510C7A34D}"/>
                  </a:ext>
                </a:extLst>
              </p:cNvPr>
              <p:cNvSpPr txBox="1">
                <a:spLocks/>
              </p:cNvSpPr>
              <p:nvPr/>
            </p:nvSpPr>
            <p:spPr>
              <a:xfrm>
                <a:off x="794030" y="3415125"/>
                <a:ext cx="717903" cy="27955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tx2"/>
                  </a:buClr>
                  <a:buFont typeface="Arial" pitchFamily="34" charset="0"/>
                  <a:buChar char="•"/>
                  <a:defRPr sz="2200" kern="1200">
                    <a:solidFill>
                      <a:schemeClr val="tx1"/>
                    </a:solidFill>
                    <a:latin typeface="+mj-lt"/>
                    <a:ea typeface="+mn-ea"/>
                    <a:cs typeface="+mn-cs"/>
                  </a:defRPr>
                </a:lvl1pPr>
                <a:lvl2pPr marL="742950" indent="-285750" algn="l" defTabSz="914400" rtl="0" eaLnBrk="1" latinLnBrk="0" hangingPunct="1">
                  <a:spcBef>
                    <a:spcPct val="20000"/>
                  </a:spcBef>
                  <a:buClr>
                    <a:schemeClr val="accent2"/>
                  </a:buClr>
                  <a:buSzPct val="100000"/>
                  <a:buFont typeface="Wingdings" charset="2"/>
                  <a:buChar char="§"/>
                  <a:defRPr sz="1900" kern="1200">
                    <a:solidFill>
                      <a:schemeClr val="tx1"/>
                    </a:solidFill>
                    <a:latin typeface="+mj-lt"/>
                    <a:ea typeface="+mn-ea"/>
                    <a:cs typeface="+mn-cs"/>
                  </a:defRPr>
                </a:lvl2pPr>
                <a:lvl3pPr marL="11430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Clr>
                    <a:schemeClr val="tx1">
                      <a:lumMod val="50000"/>
                      <a:lumOff val="50000"/>
                    </a:schemeClr>
                  </a:buClr>
                  <a:buFont typeface="Wingdings" charset="2"/>
                  <a:buChar char="§"/>
                  <a:defRPr sz="1600" kern="1200">
                    <a:solidFill>
                      <a:schemeClr val="tx1"/>
                    </a:solidFill>
                    <a:latin typeface="+mj-lt"/>
                    <a:ea typeface="+mn-ea"/>
                    <a:cs typeface="+mn-cs"/>
                  </a:defRPr>
                </a:lvl4pPr>
                <a:lvl5pPr marL="20574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altLang="zh-CN" sz="1400" b="1" dirty="0">
                    <a:solidFill>
                      <a:srgbClr val="FF8300"/>
                    </a:solidFill>
                    <a:latin typeface="Arial" panose="020B0604020202020204" pitchFamily="34" charset="0"/>
                    <a:cs typeface="Arial" panose="020B0604020202020204" pitchFamily="34" charset="0"/>
                  </a:rPr>
                  <a:t>NEWP</a:t>
                </a:r>
              </a:p>
            </p:txBody>
          </p:sp>
          <p:sp>
            <p:nvSpPr>
              <p:cNvPr id="50" name="TextBox 14">
                <a:extLst>
                  <a:ext uri="{FF2B5EF4-FFF2-40B4-BE49-F238E27FC236}">
                    <a16:creationId xmlns:a16="http://schemas.microsoft.com/office/drawing/2014/main" id="{54805AAA-0357-7654-8D7A-EC7828289B8B}"/>
                  </a:ext>
                </a:extLst>
              </p:cNvPr>
              <p:cNvSpPr txBox="1"/>
              <p:nvPr/>
            </p:nvSpPr>
            <p:spPr>
              <a:xfrm>
                <a:off x="4262364" y="3107248"/>
                <a:ext cx="1096414" cy="451406"/>
              </a:xfrm>
              <a:prstGeom prst="rect">
                <a:avLst/>
              </a:prstGeom>
              <a:noFill/>
              <a:ln>
                <a:noFill/>
              </a:ln>
            </p:spPr>
            <p:txBody>
              <a:bodyPr wrap="square" rtlCol="0">
                <a:spAutoFit/>
              </a:bodyPr>
              <a:lstStyle/>
              <a:p>
                <a:pPr>
                  <a:lnSpc>
                    <a:spcPts val="1380"/>
                  </a:lnSpc>
                </a:pPr>
                <a:r>
                  <a:rPr lang="en-US" altLang="zh-CN" sz="1400">
                    <a:latin typeface="Arial" panose="020B0604020202020204" pitchFamily="34" charset="0"/>
                    <a:cs typeface="Arial" panose="020B0604020202020204" pitchFamily="34" charset="0"/>
                  </a:rPr>
                  <a:t>max loss ¥20,000/</a:t>
                </a:r>
                <a:r>
                  <a:rPr lang="en-US" altLang="zh-CN" sz="1400" err="1">
                    <a:latin typeface="Arial" panose="020B0604020202020204" pitchFamily="34" charset="0"/>
                    <a:cs typeface="Arial" panose="020B0604020202020204" pitchFamily="34" charset="0"/>
                  </a:rPr>
                  <a:t>hr</a:t>
                </a:r>
                <a:endParaRPr lang="en-US" altLang="zh-CN" sz="1400">
                  <a:latin typeface="Arial" panose="020B0604020202020204" pitchFamily="34" charset="0"/>
                  <a:cs typeface="Arial" panose="020B0604020202020204" pitchFamily="34" charset="0"/>
                </a:endParaRPr>
              </a:p>
            </p:txBody>
          </p:sp>
          <p:cxnSp>
            <p:nvCxnSpPr>
              <p:cNvPr id="51" name="直线箭头连接符 50">
                <a:extLst>
                  <a:ext uri="{FF2B5EF4-FFF2-40B4-BE49-F238E27FC236}">
                    <a16:creationId xmlns:a16="http://schemas.microsoft.com/office/drawing/2014/main" id="{086DB4F4-0B8E-A4D1-7463-1C140C2ABA91}"/>
                  </a:ext>
                </a:extLst>
              </p:cNvPr>
              <p:cNvCxnSpPr>
                <a:cxnSpLocks/>
              </p:cNvCxnSpPr>
              <p:nvPr/>
            </p:nvCxnSpPr>
            <p:spPr>
              <a:xfrm flipH="1">
                <a:off x="3911609" y="3305718"/>
                <a:ext cx="36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直线箭头连接符 9">
              <a:extLst>
                <a:ext uri="{FF2B5EF4-FFF2-40B4-BE49-F238E27FC236}">
                  <a16:creationId xmlns:a16="http://schemas.microsoft.com/office/drawing/2014/main" id="{86E2115C-ECEC-FA02-1C0D-44AEFEF1CDDB}"/>
                </a:ext>
              </a:extLst>
            </p:cNvPr>
            <p:cNvCxnSpPr>
              <a:cxnSpLocks/>
            </p:cNvCxnSpPr>
            <p:nvPr/>
          </p:nvCxnSpPr>
          <p:spPr bwMode="auto">
            <a:xfrm flipV="1">
              <a:off x="8211123" y="5159270"/>
              <a:ext cx="0" cy="269082"/>
            </a:xfrm>
            <a:prstGeom prst="straightConnector1">
              <a:avLst/>
            </a:prstGeom>
            <a:ln w="28575">
              <a:solidFill>
                <a:srgbClr val="FF83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2" name="内容占位符 14">
              <a:extLst>
                <a:ext uri="{FF2B5EF4-FFF2-40B4-BE49-F238E27FC236}">
                  <a16:creationId xmlns:a16="http://schemas.microsoft.com/office/drawing/2014/main" id="{119A5CA0-5A3D-2C19-C764-583B3A47A374}"/>
                </a:ext>
              </a:extLst>
            </p:cNvPr>
            <p:cNvSpPr txBox="1">
              <a:spLocks/>
            </p:cNvSpPr>
            <p:nvPr/>
          </p:nvSpPr>
          <p:spPr>
            <a:xfrm>
              <a:off x="7935589" y="5454584"/>
              <a:ext cx="2157416" cy="356834"/>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tx2"/>
                </a:buClr>
                <a:buFont typeface="Arial" pitchFamily="34" charset="0"/>
                <a:buChar char="•"/>
                <a:defRPr sz="2200" kern="1200">
                  <a:solidFill>
                    <a:schemeClr val="tx1"/>
                  </a:solidFill>
                  <a:latin typeface="+mj-lt"/>
                  <a:ea typeface="+mn-ea"/>
                  <a:cs typeface="+mn-cs"/>
                </a:defRPr>
              </a:lvl1pPr>
              <a:lvl2pPr marL="742950" indent="-285750" algn="l" defTabSz="914400" rtl="0" eaLnBrk="1" latinLnBrk="0" hangingPunct="1">
                <a:spcBef>
                  <a:spcPct val="20000"/>
                </a:spcBef>
                <a:buClr>
                  <a:schemeClr val="accent2"/>
                </a:buClr>
                <a:buSzPct val="100000"/>
                <a:buFont typeface="Wingdings" charset="2"/>
                <a:buChar char="§"/>
                <a:defRPr sz="1900" kern="1200">
                  <a:solidFill>
                    <a:schemeClr val="tx1"/>
                  </a:solidFill>
                  <a:latin typeface="+mj-lt"/>
                  <a:ea typeface="+mn-ea"/>
                  <a:cs typeface="+mn-cs"/>
                </a:defRPr>
              </a:lvl2pPr>
              <a:lvl3pPr marL="11430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Clr>
                  <a:schemeClr val="tx1">
                    <a:lumMod val="50000"/>
                    <a:lumOff val="50000"/>
                  </a:schemeClr>
                </a:buClr>
                <a:buFont typeface="Wingdings" charset="2"/>
                <a:buChar char="§"/>
                <a:defRPr sz="1600" kern="1200">
                  <a:solidFill>
                    <a:schemeClr val="tx1"/>
                  </a:solidFill>
                  <a:latin typeface="+mj-lt"/>
                  <a:ea typeface="+mn-ea"/>
                  <a:cs typeface="+mn-cs"/>
                </a:defRPr>
              </a:lvl4pPr>
              <a:lvl5pPr marL="20574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spcBef>
                  <a:spcPts val="0"/>
                </a:spcBef>
                <a:buFont typeface="Arial" pitchFamily="34" charset="0"/>
                <a:buNone/>
              </a:pPr>
              <a:r>
                <a:rPr lang="en-US" altLang="zh-CN" sz="1400" b="1" dirty="0">
                  <a:solidFill>
                    <a:srgbClr val="FF8300"/>
                  </a:solidFill>
                  <a:latin typeface="Arial" panose="020B0604020202020204" pitchFamily="34" charset="0"/>
                  <a:cs typeface="Arial" panose="020B0604020202020204" pitchFamily="34" charset="0"/>
                </a:rPr>
                <a:t>NESP</a:t>
              </a:r>
              <a:r>
                <a:rPr lang="zh-CN" altLang="en-US" sz="1400" b="1" dirty="0">
                  <a:solidFill>
                    <a:srgbClr val="4E2A84"/>
                  </a:solidFill>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Low</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social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welfare</a:t>
              </a:r>
            </a:p>
          </p:txBody>
        </p:sp>
      </p:grpSp>
      <p:grpSp>
        <p:nvGrpSpPr>
          <p:cNvPr id="8" name="组合 7">
            <a:extLst>
              <a:ext uri="{FF2B5EF4-FFF2-40B4-BE49-F238E27FC236}">
                <a16:creationId xmlns:a16="http://schemas.microsoft.com/office/drawing/2014/main" id="{32ACBDAC-97CF-36E7-9FF2-ED25CE232521}"/>
              </a:ext>
            </a:extLst>
          </p:cNvPr>
          <p:cNvGrpSpPr/>
          <p:nvPr/>
        </p:nvGrpSpPr>
        <p:grpSpPr>
          <a:xfrm>
            <a:off x="91159" y="3321229"/>
            <a:ext cx="5402295" cy="2599836"/>
            <a:chOff x="181220" y="3492660"/>
            <a:chExt cx="5402295" cy="2599836"/>
          </a:xfrm>
        </p:grpSpPr>
        <p:pic>
          <p:nvPicPr>
            <p:cNvPr id="53" name="图片 52">
              <a:extLst>
                <a:ext uri="{FF2B5EF4-FFF2-40B4-BE49-F238E27FC236}">
                  <a16:creationId xmlns:a16="http://schemas.microsoft.com/office/drawing/2014/main" id="{8022CA6C-2993-B008-D87A-881EC0F721B7}"/>
                </a:ext>
              </a:extLst>
            </p:cNvPr>
            <p:cNvPicPr>
              <a:picLocks noChangeAspect="1"/>
            </p:cNvPicPr>
            <p:nvPr/>
          </p:nvPicPr>
          <p:blipFill rotWithShape="1">
            <a:blip r:embed="rId7"/>
            <a:srcRect l="6582" r="3289" b="-1562"/>
            <a:stretch/>
          </p:blipFill>
          <p:spPr>
            <a:xfrm>
              <a:off x="181220" y="3492660"/>
              <a:ext cx="3744000" cy="1991142"/>
            </a:xfrm>
            <a:prstGeom prst="rect">
              <a:avLst/>
            </a:prstGeom>
          </p:spPr>
        </p:pic>
        <p:sp>
          <p:nvSpPr>
            <p:cNvPr id="54" name="矩形 53">
              <a:extLst>
                <a:ext uri="{FF2B5EF4-FFF2-40B4-BE49-F238E27FC236}">
                  <a16:creationId xmlns:a16="http://schemas.microsoft.com/office/drawing/2014/main" id="{BC13DE44-9350-E2C1-CD60-BA2CC12A41C6}"/>
                </a:ext>
              </a:extLst>
            </p:cNvPr>
            <p:cNvSpPr/>
            <p:nvPr/>
          </p:nvSpPr>
          <p:spPr>
            <a:xfrm rot="5400000">
              <a:off x="3057795" y="4565276"/>
              <a:ext cx="735447" cy="963725"/>
            </a:xfrm>
            <a:prstGeom prst="rect">
              <a:avLst/>
            </a:prstGeom>
            <a:solidFill>
              <a:srgbClr val="FF000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latin typeface="Arial" panose="020B0604020202020204" pitchFamily="34" charset="0"/>
                <a:cs typeface="Arial" panose="020B0604020202020204" pitchFamily="34" charset="0"/>
              </a:endParaRPr>
            </a:p>
          </p:txBody>
        </p:sp>
        <p:cxnSp>
          <p:nvCxnSpPr>
            <p:cNvPr id="55" name="直线箭头连接符 54">
              <a:extLst>
                <a:ext uri="{FF2B5EF4-FFF2-40B4-BE49-F238E27FC236}">
                  <a16:creationId xmlns:a16="http://schemas.microsoft.com/office/drawing/2014/main" id="{FBF6DBD0-1ABB-48E8-F6DE-A1B363087DFC}"/>
                </a:ext>
              </a:extLst>
            </p:cNvPr>
            <p:cNvCxnSpPr>
              <a:cxnSpLocks/>
            </p:cNvCxnSpPr>
            <p:nvPr/>
          </p:nvCxnSpPr>
          <p:spPr bwMode="auto">
            <a:xfrm flipV="1">
              <a:off x="3352431" y="5440348"/>
              <a:ext cx="0" cy="269082"/>
            </a:xfrm>
            <a:prstGeom prst="straightConnector1">
              <a:avLst/>
            </a:prstGeom>
            <a:ln w="28575">
              <a:solidFill>
                <a:srgbClr val="FF83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56" name="内容占位符 14">
              <a:extLst>
                <a:ext uri="{FF2B5EF4-FFF2-40B4-BE49-F238E27FC236}">
                  <a16:creationId xmlns:a16="http://schemas.microsoft.com/office/drawing/2014/main" id="{38E2B8B1-DDFB-C3F6-C2A6-E93FAC0C9790}"/>
                </a:ext>
              </a:extLst>
            </p:cNvPr>
            <p:cNvSpPr txBox="1">
              <a:spLocks/>
            </p:cNvSpPr>
            <p:nvPr/>
          </p:nvSpPr>
          <p:spPr>
            <a:xfrm>
              <a:off x="3076897" y="5735662"/>
              <a:ext cx="2157416" cy="356834"/>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tx2"/>
                </a:buClr>
                <a:buFont typeface="Arial" pitchFamily="34" charset="0"/>
                <a:buChar char="•"/>
                <a:defRPr sz="2200" kern="1200">
                  <a:solidFill>
                    <a:schemeClr val="tx1"/>
                  </a:solidFill>
                  <a:latin typeface="+mj-lt"/>
                  <a:ea typeface="+mn-ea"/>
                  <a:cs typeface="+mn-cs"/>
                </a:defRPr>
              </a:lvl1pPr>
              <a:lvl2pPr marL="742950" indent="-285750" algn="l" defTabSz="914400" rtl="0" eaLnBrk="1" latinLnBrk="0" hangingPunct="1">
                <a:spcBef>
                  <a:spcPct val="20000"/>
                </a:spcBef>
                <a:buClr>
                  <a:schemeClr val="accent2"/>
                </a:buClr>
                <a:buSzPct val="100000"/>
                <a:buFont typeface="Wingdings" charset="2"/>
                <a:buChar char="§"/>
                <a:defRPr sz="1900" kern="1200">
                  <a:solidFill>
                    <a:schemeClr val="tx1"/>
                  </a:solidFill>
                  <a:latin typeface="+mj-lt"/>
                  <a:ea typeface="+mn-ea"/>
                  <a:cs typeface="+mn-cs"/>
                </a:defRPr>
              </a:lvl2pPr>
              <a:lvl3pPr marL="11430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Clr>
                  <a:schemeClr val="tx1">
                    <a:lumMod val="50000"/>
                    <a:lumOff val="50000"/>
                  </a:schemeClr>
                </a:buClr>
                <a:buFont typeface="Wingdings" charset="2"/>
                <a:buChar char="§"/>
                <a:defRPr sz="1600" kern="1200">
                  <a:solidFill>
                    <a:schemeClr val="tx1"/>
                  </a:solidFill>
                  <a:latin typeface="+mj-lt"/>
                  <a:ea typeface="+mn-ea"/>
                  <a:cs typeface="+mn-cs"/>
                </a:defRPr>
              </a:lvl4pPr>
              <a:lvl5pPr marL="20574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spcBef>
                  <a:spcPts val="0"/>
                </a:spcBef>
                <a:buFont typeface="Arial" pitchFamily="34" charset="0"/>
                <a:buNone/>
              </a:pPr>
              <a:r>
                <a:rPr lang="en-US" altLang="zh-CN" sz="1400" b="1" dirty="0">
                  <a:solidFill>
                    <a:srgbClr val="FF8300"/>
                  </a:solidFill>
                  <a:latin typeface="Arial" panose="020B0604020202020204" pitchFamily="34" charset="0"/>
                  <a:cs typeface="Arial" panose="020B0604020202020204" pitchFamily="34" charset="0"/>
                </a:rPr>
                <a:t>NESP</a:t>
              </a:r>
              <a:r>
                <a:rPr lang="zh-CN" altLang="en-US" sz="1400" b="1" dirty="0">
                  <a:solidFill>
                    <a:srgbClr val="4E2A84"/>
                  </a:solidFill>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Low</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social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welfare</a:t>
              </a:r>
            </a:p>
          </p:txBody>
        </p:sp>
        <p:sp>
          <p:nvSpPr>
            <p:cNvPr id="59" name="矩形 58">
              <a:extLst>
                <a:ext uri="{FF2B5EF4-FFF2-40B4-BE49-F238E27FC236}">
                  <a16:creationId xmlns:a16="http://schemas.microsoft.com/office/drawing/2014/main" id="{CAEA1549-21C5-4EB8-10A3-7E808781BC6E}"/>
                </a:ext>
              </a:extLst>
            </p:cNvPr>
            <p:cNvSpPr/>
            <p:nvPr/>
          </p:nvSpPr>
          <p:spPr>
            <a:xfrm rot="5400000">
              <a:off x="2033839" y="3777954"/>
              <a:ext cx="715750" cy="1082407"/>
            </a:xfrm>
            <a:prstGeom prst="rect">
              <a:avLst/>
            </a:prstGeom>
            <a:solidFill>
              <a:srgbClr val="00B05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latin typeface="Arial" panose="020B0604020202020204" pitchFamily="34" charset="0"/>
                <a:cs typeface="Arial" panose="020B0604020202020204" pitchFamily="34" charset="0"/>
              </a:endParaRPr>
            </a:p>
          </p:txBody>
        </p:sp>
        <p:cxnSp>
          <p:nvCxnSpPr>
            <p:cNvPr id="75" name="直线箭头连接符 74">
              <a:extLst>
                <a:ext uri="{FF2B5EF4-FFF2-40B4-BE49-F238E27FC236}">
                  <a16:creationId xmlns:a16="http://schemas.microsoft.com/office/drawing/2014/main" id="{EB7C0086-C960-00FF-3817-8BA53D346925}"/>
                </a:ext>
              </a:extLst>
            </p:cNvPr>
            <p:cNvCxnSpPr>
              <a:cxnSpLocks/>
            </p:cNvCxnSpPr>
            <p:nvPr/>
          </p:nvCxnSpPr>
          <p:spPr bwMode="auto">
            <a:xfrm>
              <a:off x="1465523" y="4099083"/>
              <a:ext cx="323529" cy="0"/>
            </a:xfrm>
            <a:prstGeom prst="straightConnector1">
              <a:avLst/>
            </a:prstGeom>
            <a:ln w="28575">
              <a:solidFill>
                <a:srgbClr val="FF83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76" name="内容占位符 14">
              <a:extLst>
                <a:ext uri="{FF2B5EF4-FFF2-40B4-BE49-F238E27FC236}">
                  <a16:creationId xmlns:a16="http://schemas.microsoft.com/office/drawing/2014/main" id="{820D9330-AF32-3E1B-D935-779F806ACDFD}"/>
                </a:ext>
              </a:extLst>
            </p:cNvPr>
            <p:cNvSpPr txBox="1">
              <a:spLocks/>
            </p:cNvSpPr>
            <p:nvPr/>
          </p:nvSpPr>
          <p:spPr>
            <a:xfrm>
              <a:off x="763075" y="3956920"/>
              <a:ext cx="717903" cy="27955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tx2"/>
                </a:buClr>
                <a:buFont typeface="Arial" pitchFamily="34" charset="0"/>
                <a:buChar char="•"/>
                <a:defRPr sz="2200" kern="1200">
                  <a:solidFill>
                    <a:schemeClr val="tx1"/>
                  </a:solidFill>
                  <a:latin typeface="+mj-lt"/>
                  <a:ea typeface="+mn-ea"/>
                  <a:cs typeface="+mn-cs"/>
                </a:defRPr>
              </a:lvl1pPr>
              <a:lvl2pPr marL="742950" indent="-285750" algn="l" defTabSz="914400" rtl="0" eaLnBrk="1" latinLnBrk="0" hangingPunct="1">
                <a:spcBef>
                  <a:spcPct val="20000"/>
                </a:spcBef>
                <a:buClr>
                  <a:schemeClr val="accent2"/>
                </a:buClr>
                <a:buSzPct val="100000"/>
                <a:buFont typeface="Wingdings" charset="2"/>
                <a:buChar char="§"/>
                <a:defRPr sz="1900" kern="1200">
                  <a:solidFill>
                    <a:schemeClr val="tx1"/>
                  </a:solidFill>
                  <a:latin typeface="+mj-lt"/>
                  <a:ea typeface="+mn-ea"/>
                  <a:cs typeface="+mn-cs"/>
                </a:defRPr>
              </a:lvl2pPr>
              <a:lvl3pPr marL="11430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Clr>
                  <a:schemeClr val="tx1">
                    <a:lumMod val="50000"/>
                    <a:lumOff val="50000"/>
                  </a:schemeClr>
                </a:buClr>
                <a:buFont typeface="Wingdings" charset="2"/>
                <a:buChar char="§"/>
                <a:defRPr sz="1600" kern="1200">
                  <a:solidFill>
                    <a:schemeClr val="tx1"/>
                  </a:solidFill>
                  <a:latin typeface="+mj-lt"/>
                  <a:ea typeface="+mn-ea"/>
                  <a:cs typeface="+mn-cs"/>
                </a:defRPr>
              </a:lvl4pPr>
              <a:lvl5pPr marL="20574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altLang="zh-CN" sz="1400" b="1" dirty="0">
                  <a:solidFill>
                    <a:srgbClr val="FF8300"/>
                  </a:solidFill>
                  <a:latin typeface="Arial" panose="020B0604020202020204" pitchFamily="34" charset="0"/>
                  <a:cs typeface="Arial" panose="020B0604020202020204" pitchFamily="34" charset="0"/>
                </a:rPr>
                <a:t>NEWP</a:t>
              </a:r>
            </a:p>
          </p:txBody>
        </p:sp>
        <p:cxnSp>
          <p:nvCxnSpPr>
            <p:cNvPr id="47" name="直线箭头连接符 46">
              <a:extLst>
                <a:ext uri="{FF2B5EF4-FFF2-40B4-BE49-F238E27FC236}">
                  <a16:creationId xmlns:a16="http://schemas.microsoft.com/office/drawing/2014/main" id="{30E39867-8666-C7A2-B8C4-7675992934C0}"/>
                </a:ext>
              </a:extLst>
            </p:cNvPr>
            <p:cNvCxnSpPr>
              <a:cxnSpLocks/>
            </p:cNvCxnSpPr>
            <p:nvPr/>
          </p:nvCxnSpPr>
          <p:spPr>
            <a:xfrm flipH="1">
              <a:off x="3728406" y="3849495"/>
              <a:ext cx="31470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14">
              <a:extLst>
                <a:ext uri="{FF2B5EF4-FFF2-40B4-BE49-F238E27FC236}">
                  <a16:creationId xmlns:a16="http://schemas.microsoft.com/office/drawing/2014/main" id="{27C92894-89D2-6CDC-2965-DF38AA93FB8A}"/>
                </a:ext>
              </a:extLst>
            </p:cNvPr>
            <p:cNvSpPr txBox="1"/>
            <p:nvPr/>
          </p:nvSpPr>
          <p:spPr>
            <a:xfrm>
              <a:off x="4056135" y="3713948"/>
              <a:ext cx="1527380" cy="307777"/>
            </a:xfrm>
            <a:prstGeom prst="rect">
              <a:avLst/>
            </a:prstGeom>
            <a:noFill/>
            <a:ln>
              <a:noFill/>
            </a:ln>
          </p:spPr>
          <p:txBody>
            <a:bodyPr wrap="square" rtlCol="0">
              <a:spAutoFit/>
            </a:bodyPr>
            <a:lstStyle/>
            <a:p>
              <a:r>
                <a:rPr lang="en-US" altLang="zh-CN" sz="1400" dirty="0">
                  <a:latin typeface="Arial" panose="020B0604020202020204" pitchFamily="34" charset="0"/>
                  <a:cs typeface="Arial" panose="020B0604020202020204" pitchFamily="34" charset="0"/>
                </a:rPr>
                <a:t>Without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deficit</a:t>
              </a:r>
            </a:p>
          </p:txBody>
        </p:sp>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3E7683B-3276-6FC4-45BE-2CE98AD89A10}"/>
                  </a:ext>
                </a:extLst>
              </p:cNvPr>
              <p:cNvSpPr txBox="1"/>
              <p:nvPr/>
            </p:nvSpPr>
            <p:spPr>
              <a:xfrm>
                <a:off x="6146582" y="5769473"/>
                <a:ext cx="3082809" cy="307777"/>
              </a:xfrm>
              <a:prstGeom prst="rect">
                <a:avLst/>
              </a:prstGeom>
              <a:noFill/>
            </p:spPr>
            <p:txBody>
              <a:bodyPr wrap="square">
                <a:spAutoFit/>
              </a:bodyPr>
              <a:lstStyle>
                <a:defPPr>
                  <a:defRPr lang="zh-CN"/>
                </a:defPPr>
                <a:lvl1pPr>
                  <a:defRPr sz="1400" b="0"/>
                </a:lvl1pPr>
              </a:lstStyle>
              <a:p>
                <a:r>
                  <a:rPr lang="en-US" altLang="zh-CN" dirty="0"/>
                  <a:t>(b)</a:t>
                </a:r>
                <a:r>
                  <a:rPr lang="zh-CN" altLang="en-US" dirty="0"/>
                  <a:t> </a:t>
                </a:r>
                <a14:m>
                  <m:oMath xmlns:m="http://schemas.openxmlformats.org/officeDocument/2006/math">
                    <m:r>
                      <m:rPr>
                        <m:sty m:val="p"/>
                      </m:rPr>
                      <a:rPr lang="en-US" altLang="zh-CN">
                        <a:latin typeface="Cambria Math" panose="02040503050406030204" pitchFamily="18" charset="0"/>
                      </a:rPr>
                      <m:t>r</m:t>
                    </m:r>
                  </m:oMath>
                </a14:m>
                <a:r>
                  <a:rPr lang="zh-CN" altLang="en-US" dirty="0"/>
                  <a:t> </a:t>
                </a:r>
                <a:r>
                  <a:rPr lang="en-US" altLang="zh-CN" dirty="0"/>
                  <a:t>with maximum loss ¥20,000/</a:t>
                </a:r>
                <a:r>
                  <a:rPr lang="en-US" altLang="zh-CN" dirty="0" err="1"/>
                  <a:t>hr</a:t>
                </a:r>
                <a:endParaRPr lang="zh-CN" altLang="en-US" dirty="0"/>
              </a:p>
            </p:txBody>
          </p:sp>
        </mc:Choice>
        <mc:Fallback xmlns="">
          <p:sp>
            <p:nvSpPr>
              <p:cNvPr id="9" name="文本框 8">
                <a:extLst>
                  <a:ext uri="{FF2B5EF4-FFF2-40B4-BE49-F238E27FC236}">
                    <a16:creationId xmlns:a16="http://schemas.microsoft.com/office/drawing/2014/main" id="{B3E7683B-3276-6FC4-45BE-2CE98AD89A10}"/>
                  </a:ext>
                </a:extLst>
              </p:cNvPr>
              <p:cNvSpPr txBox="1">
                <a:spLocks noRot="1" noChangeAspect="1" noMove="1" noResize="1" noEditPoints="1" noAdjustHandles="1" noChangeArrowheads="1" noChangeShapeType="1" noTextEdit="1"/>
              </p:cNvSpPr>
              <p:nvPr/>
            </p:nvSpPr>
            <p:spPr>
              <a:xfrm>
                <a:off x="6146582" y="5769473"/>
                <a:ext cx="3082809" cy="307777"/>
              </a:xfrm>
              <a:prstGeom prst="rect">
                <a:avLst/>
              </a:prstGeom>
              <a:blipFill>
                <a:blip r:embed="rId8"/>
                <a:stretch>
                  <a:fillRect l="-410" t="-4000" b="-20000"/>
                </a:stretch>
              </a:blipFill>
            </p:spPr>
            <p:txBody>
              <a:bodyPr/>
              <a:lstStyle/>
              <a:p>
                <a:r>
                  <a:rPr lang="zh-CN" altLang="en-US">
                    <a:noFill/>
                  </a:rPr>
                  <a:t> </a:t>
                </a:r>
              </a:p>
            </p:txBody>
          </p:sp>
        </mc:Fallback>
      </mc:AlternateContent>
      <p:sp>
        <p:nvSpPr>
          <p:cNvPr id="16" name="Slide Number Placeholder 4">
            <a:extLst>
              <a:ext uri="{FF2B5EF4-FFF2-40B4-BE49-F238E27FC236}">
                <a16:creationId xmlns:a16="http://schemas.microsoft.com/office/drawing/2014/main" id="{7A61AAB1-64DA-AB97-97B7-8D6671714D09}"/>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17</a:t>
            </a:fld>
            <a:endParaRPr lang="en-US" dirty="0"/>
          </a:p>
        </p:txBody>
      </p:sp>
    </p:spTree>
    <p:extLst>
      <p:ext uri="{BB962C8B-B14F-4D97-AF65-F5344CB8AC3E}">
        <p14:creationId xmlns:p14="http://schemas.microsoft.com/office/powerpoint/2010/main" val="243224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15">
            <a:extLst>
              <a:ext uri="{FF2B5EF4-FFF2-40B4-BE49-F238E27FC236}">
                <a16:creationId xmlns:a16="http://schemas.microsoft.com/office/drawing/2014/main" id="{65F70042-F3EF-6CDA-B8E9-801BB73882D2}"/>
              </a:ext>
            </a:extLst>
          </p:cNvPr>
          <p:cNvSpPr>
            <a:spLocks noGrp="1"/>
          </p:cNvSpPr>
          <p:nvPr>
            <p:ph idx="1"/>
          </p:nvPr>
        </p:nvSpPr>
        <p:spPr>
          <a:xfrm>
            <a:off x="497488" y="1229292"/>
            <a:ext cx="11232000" cy="4880838"/>
          </a:xfrm>
        </p:spPr>
        <p:txBody>
          <a:bodyPr/>
          <a:lstStyle/>
          <a:p>
            <a:r>
              <a:rPr lang="en-US" altLang="zh-CN" dirty="0"/>
              <a:t>Fleet</a:t>
            </a:r>
            <a:r>
              <a:rPr lang="zh-CN" altLang="en-US" dirty="0"/>
              <a:t> </a:t>
            </a:r>
            <a:r>
              <a:rPr lang="en-US" altLang="zh-CN" dirty="0"/>
              <a:t>cap</a:t>
            </a:r>
            <a:r>
              <a:rPr lang="zh-CN" altLang="en-US" dirty="0"/>
              <a:t> </a:t>
            </a:r>
            <a:r>
              <a:rPr lang="en-US" altLang="zh-CN" dirty="0"/>
              <a:t>(~60k)</a:t>
            </a:r>
            <a:r>
              <a:rPr lang="zh-CN" altLang="en-US" dirty="0"/>
              <a:t> </a:t>
            </a:r>
            <a:r>
              <a:rPr lang="en-US" altLang="zh-CN" dirty="0"/>
              <a:t>on</a:t>
            </a:r>
            <a:r>
              <a:rPr lang="zh-CN" altLang="en-US" dirty="0"/>
              <a:t> </a:t>
            </a:r>
            <a:r>
              <a:rPr lang="en-US" altLang="zh-CN" dirty="0"/>
              <a:t>each</a:t>
            </a:r>
            <a:r>
              <a:rPr lang="zh-CN" altLang="en-US" dirty="0"/>
              <a:t> </a:t>
            </a:r>
            <a:r>
              <a:rPr lang="en-US" altLang="zh-CN" dirty="0"/>
              <a:t>operator</a:t>
            </a:r>
            <a:r>
              <a:rPr lang="zh-CN" altLang="en-US" dirty="0"/>
              <a:t> </a:t>
            </a:r>
            <a:endParaRPr lang="en-US" altLang="zh-CN" dirty="0"/>
          </a:p>
          <a:p>
            <a:pPr lvl="1"/>
            <a:r>
              <a:rPr lang="en-US" altLang="zh-CN" dirty="0"/>
              <a:t>All action profiles are NEWP</a:t>
            </a:r>
          </a:p>
          <a:p>
            <a:pPr lvl="2"/>
            <a:r>
              <a:rPr lang="en-US" altLang="zh-CN" dirty="0"/>
              <a:t>Operators</a:t>
            </a:r>
            <a:r>
              <a:rPr lang="zh-CN" altLang="en-US" dirty="0"/>
              <a:t> </a:t>
            </a:r>
            <a:r>
              <a:rPr lang="en-US" altLang="zh-CN" dirty="0"/>
              <a:t>have</a:t>
            </a:r>
            <a:r>
              <a:rPr lang="zh-CN" altLang="en-US" dirty="0"/>
              <a:t> </a:t>
            </a:r>
            <a:r>
              <a:rPr lang="en-US" altLang="zh-CN" dirty="0"/>
              <a:t>complete</a:t>
            </a:r>
            <a:r>
              <a:rPr lang="zh-CN" altLang="en-US" dirty="0"/>
              <a:t> </a:t>
            </a:r>
            <a:r>
              <a:rPr lang="en-US" altLang="zh-CN" dirty="0"/>
              <a:t>freedom</a:t>
            </a:r>
            <a:r>
              <a:rPr lang="zh-CN" altLang="en-US" dirty="0"/>
              <a:t> </a:t>
            </a:r>
            <a:r>
              <a:rPr lang="en-US" altLang="zh-CN" dirty="0"/>
              <a:t>to</a:t>
            </a:r>
            <a:r>
              <a:rPr lang="zh-CN" altLang="en-US" dirty="0"/>
              <a:t> </a:t>
            </a:r>
            <a:r>
              <a:rPr lang="en-US" altLang="zh-CN" dirty="0"/>
              <a:t>choose</a:t>
            </a:r>
            <a:r>
              <a:rPr lang="zh-CN" altLang="en-US" dirty="0"/>
              <a:t> </a:t>
            </a:r>
            <a:r>
              <a:rPr lang="en-US" altLang="zh-CN" dirty="0"/>
              <a:t>their</a:t>
            </a:r>
            <a:r>
              <a:rPr lang="zh-CN" altLang="en-US" dirty="0"/>
              <a:t> </a:t>
            </a:r>
            <a:r>
              <a:rPr lang="en-US" altLang="zh-CN" dirty="0"/>
              <a:t>actions</a:t>
            </a:r>
          </a:p>
          <a:p>
            <a:pPr lvl="1"/>
            <a:r>
              <a:rPr lang="en-US" altLang="zh-CN" dirty="0"/>
              <a:t>Avoid</a:t>
            </a:r>
            <a:r>
              <a:rPr lang="zh-CN" altLang="en-US" dirty="0"/>
              <a:t> </a:t>
            </a:r>
            <a:r>
              <a:rPr lang="en-US" altLang="zh-CN" dirty="0"/>
              <a:t>market</a:t>
            </a:r>
            <a:r>
              <a:rPr lang="zh-CN" altLang="en-US" dirty="0"/>
              <a:t> </a:t>
            </a:r>
            <a:r>
              <a:rPr lang="en-US" altLang="zh-CN" dirty="0"/>
              <a:t>failure,</a:t>
            </a:r>
            <a:r>
              <a:rPr lang="zh-CN" altLang="en-US" dirty="0"/>
              <a:t> </a:t>
            </a:r>
            <a:r>
              <a:rPr lang="en-US" altLang="zh-CN" dirty="0"/>
              <a:t>improve</a:t>
            </a:r>
            <a:r>
              <a:rPr lang="zh-CN" altLang="en-US" dirty="0"/>
              <a:t> </a:t>
            </a:r>
            <a:r>
              <a:rPr lang="en-US" altLang="zh-CN" dirty="0"/>
              <a:t>social</a:t>
            </a:r>
            <a:r>
              <a:rPr lang="zh-CN" altLang="en-US" dirty="0"/>
              <a:t> </a:t>
            </a:r>
            <a:r>
              <a:rPr lang="en-US" altLang="zh-CN" dirty="0"/>
              <a:t>welfare</a:t>
            </a:r>
            <a:r>
              <a:rPr lang="zh-CN" altLang="en-US" dirty="0"/>
              <a:t> </a:t>
            </a:r>
            <a:r>
              <a:rPr lang="en-US" altLang="zh-CN" dirty="0"/>
              <a:t>and</a:t>
            </a:r>
            <a:r>
              <a:rPr lang="zh-CN" altLang="en-US" dirty="0"/>
              <a:t> </a:t>
            </a:r>
            <a:r>
              <a:rPr lang="en-US" altLang="zh-CN" dirty="0"/>
              <a:t>profitability</a:t>
            </a:r>
            <a:endParaRPr lang="en" altLang="zh-CN" dirty="0"/>
          </a:p>
          <a:p>
            <a:pPr marL="360000" lvl="1" indent="0">
              <a:buNone/>
            </a:pPr>
            <a:endParaRPr lang="en-US" altLang="zh-CN" noProof="0" dirty="0"/>
          </a:p>
          <a:p>
            <a:pPr lvl="1"/>
            <a:endParaRPr lang="en-US" altLang="zh-CN" dirty="0"/>
          </a:p>
          <a:p>
            <a:pPr lvl="1"/>
            <a:endParaRPr lang="en-US" altLang="zh-CN" noProof="0" dirty="0"/>
          </a:p>
          <a:p>
            <a:pPr lvl="1"/>
            <a:endParaRPr lang="en-US" altLang="zh-CN" dirty="0"/>
          </a:p>
        </p:txBody>
      </p:sp>
      <p:sp>
        <p:nvSpPr>
          <p:cNvPr id="2" name="Title 1"/>
          <p:cNvSpPr>
            <a:spLocks noGrp="1"/>
          </p:cNvSpPr>
          <p:nvPr>
            <p:ph type="title"/>
          </p:nvPr>
        </p:nvSpPr>
        <p:spPr>
          <a:xfrm>
            <a:off x="497488" y="284009"/>
            <a:ext cx="11232000" cy="828000"/>
          </a:xfrm>
        </p:spPr>
        <p:txBody>
          <a:bodyPr/>
          <a:lstStyle/>
          <a:p>
            <a:r>
              <a:rPr lang="en-US" altLang="zh-CN"/>
              <a:t>Role of regulation</a:t>
            </a:r>
            <a:endParaRPr lang="en-US"/>
          </a:p>
        </p:txBody>
      </p:sp>
      <p:grpSp>
        <p:nvGrpSpPr>
          <p:cNvPr id="62" name="组合 61">
            <a:extLst>
              <a:ext uri="{FF2B5EF4-FFF2-40B4-BE49-F238E27FC236}">
                <a16:creationId xmlns:a16="http://schemas.microsoft.com/office/drawing/2014/main" id="{7C7C535C-0FE0-1432-11BD-5AC5EBF4541D}"/>
              </a:ext>
            </a:extLst>
          </p:cNvPr>
          <p:cNvGrpSpPr/>
          <p:nvPr/>
        </p:nvGrpSpPr>
        <p:grpSpPr>
          <a:xfrm>
            <a:off x="1779508" y="3669711"/>
            <a:ext cx="6501395" cy="2410988"/>
            <a:chOff x="2924566" y="3296318"/>
            <a:chExt cx="6501395" cy="2410988"/>
          </a:xfrm>
        </p:grpSpPr>
        <p:grpSp>
          <p:nvGrpSpPr>
            <p:cNvPr id="58" name="组合 57">
              <a:extLst>
                <a:ext uri="{FF2B5EF4-FFF2-40B4-BE49-F238E27FC236}">
                  <a16:creationId xmlns:a16="http://schemas.microsoft.com/office/drawing/2014/main" id="{8F265211-998B-6D91-1292-B5F207D3CA1D}"/>
                </a:ext>
              </a:extLst>
            </p:cNvPr>
            <p:cNvGrpSpPr/>
            <p:nvPr/>
          </p:nvGrpSpPr>
          <p:grpSpPr>
            <a:xfrm>
              <a:off x="2924566" y="3296318"/>
              <a:ext cx="6501395" cy="2410988"/>
              <a:chOff x="3020445" y="2716551"/>
              <a:chExt cx="6501395" cy="2410988"/>
            </a:xfrm>
          </p:grpSpPr>
          <p:grpSp>
            <p:nvGrpSpPr>
              <p:cNvPr id="7" name="组合 6">
                <a:extLst>
                  <a:ext uri="{FF2B5EF4-FFF2-40B4-BE49-F238E27FC236}">
                    <a16:creationId xmlns:a16="http://schemas.microsoft.com/office/drawing/2014/main" id="{9AA76861-4B3A-C0EE-A599-750258A9C70C}"/>
                  </a:ext>
                </a:extLst>
              </p:cNvPr>
              <p:cNvGrpSpPr/>
              <p:nvPr/>
            </p:nvGrpSpPr>
            <p:grpSpPr>
              <a:xfrm>
                <a:off x="3020445" y="2716551"/>
                <a:ext cx="6358637" cy="1993121"/>
                <a:chOff x="24717456" y="8468648"/>
                <a:chExt cx="5872798" cy="1826775"/>
              </a:xfrm>
            </p:grpSpPr>
            <p:pic>
              <p:nvPicPr>
                <p:cNvPr id="15" name="图片 14">
                  <a:extLst>
                    <a:ext uri="{FF2B5EF4-FFF2-40B4-BE49-F238E27FC236}">
                      <a16:creationId xmlns:a16="http://schemas.microsoft.com/office/drawing/2014/main" id="{3423518A-24E6-50CE-4756-000CC2093F09}"/>
                    </a:ext>
                  </a:extLst>
                </p:cNvPr>
                <p:cNvPicPr>
                  <a:picLocks noChangeAspect="1"/>
                </p:cNvPicPr>
                <p:nvPr/>
              </p:nvPicPr>
              <p:blipFill rotWithShape="1">
                <a:blip r:embed="rId3"/>
                <a:srcRect t="3431"/>
                <a:stretch/>
              </p:blipFill>
              <p:spPr>
                <a:xfrm>
                  <a:off x="24717456" y="8468648"/>
                  <a:ext cx="3941607" cy="1826775"/>
                </a:xfrm>
                <a:prstGeom prst="rect">
                  <a:avLst/>
                </a:prstGeom>
              </p:spPr>
            </p:pic>
            <p:grpSp>
              <p:nvGrpSpPr>
                <p:cNvPr id="32" name="组合 31">
                  <a:extLst>
                    <a:ext uri="{FF2B5EF4-FFF2-40B4-BE49-F238E27FC236}">
                      <a16:creationId xmlns:a16="http://schemas.microsoft.com/office/drawing/2014/main" id="{479F2DFB-57D2-06C8-FEC2-0F379F0A6D7A}"/>
                    </a:ext>
                  </a:extLst>
                </p:cNvPr>
                <p:cNvGrpSpPr/>
                <p:nvPr/>
              </p:nvGrpSpPr>
              <p:grpSpPr>
                <a:xfrm>
                  <a:off x="26369961" y="8910653"/>
                  <a:ext cx="4220293" cy="1325758"/>
                  <a:chOff x="26444733" y="4506824"/>
                  <a:chExt cx="4220293" cy="1325758"/>
                </a:xfrm>
              </p:grpSpPr>
              <p:sp>
                <p:nvSpPr>
                  <p:cNvPr id="44" name="矩形 43">
                    <a:extLst>
                      <a:ext uri="{FF2B5EF4-FFF2-40B4-BE49-F238E27FC236}">
                        <a16:creationId xmlns:a16="http://schemas.microsoft.com/office/drawing/2014/main" id="{D611CBA3-14CA-F669-1AD1-483115CD60DE}"/>
                      </a:ext>
                    </a:extLst>
                  </p:cNvPr>
                  <p:cNvSpPr/>
                  <p:nvPr/>
                </p:nvSpPr>
                <p:spPr>
                  <a:xfrm rot="5400000">
                    <a:off x="26858998" y="4092559"/>
                    <a:ext cx="1325758" cy="2154287"/>
                  </a:xfrm>
                  <a:prstGeom prst="rect">
                    <a:avLst/>
                  </a:prstGeom>
                  <a:solidFill>
                    <a:srgbClr val="00B05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endParaRPr>
                  </a:p>
                </p:txBody>
              </p:sp>
              <p:sp>
                <p:nvSpPr>
                  <p:cNvPr id="46" name="内容占位符 14">
                    <a:extLst>
                      <a:ext uri="{FF2B5EF4-FFF2-40B4-BE49-F238E27FC236}">
                        <a16:creationId xmlns:a16="http://schemas.microsoft.com/office/drawing/2014/main" id="{B077AF2E-59EF-33F6-26C9-DA3EB5120CBD}"/>
                      </a:ext>
                    </a:extLst>
                  </p:cNvPr>
                  <p:cNvSpPr txBox="1">
                    <a:spLocks/>
                  </p:cNvSpPr>
                  <p:nvPr/>
                </p:nvSpPr>
                <p:spPr>
                  <a:xfrm>
                    <a:off x="29061088" y="5002731"/>
                    <a:ext cx="1603938" cy="562199"/>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tx2"/>
                      </a:buClr>
                      <a:buFont typeface="Arial" pitchFamily="34" charset="0"/>
                      <a:buChar char="•"/>
                      <a:defRPr sz="2200" kern="1200">
                        <a:solidFill>
                          <a:schemeClr val="tx1"/>
                        </a:solidFill>
                        <a:latin typeface="+mj-lt"/>
                        <a:ea typeface="+mn-ea"/>
                        <a:cs typeface="+mn-cs"/>
                      </a:defRPr>
                    </a:lvl1pPr>
                    <a:lvl2pPr marL="742950" indent="-285750" algn="l" defTabSz="914400" rtl="0" eaLnBrk="1" latinLnBrk="0" hangingPunct="1">
                      <a:spcBef>
                        <a:spcPct val="20000"/>
                      </a:spcBef>
                      <a:buClr>
                        <a:schemeClr val="accent2"/>
                      </a:buClr>
                      <a:buSzPct val="100000"/>
                      <a:buFont typeface="Wingdings" charset="2"/>
                      <a:buChar char="§"/>
                      <a:defRPr sz="1900" kern="1200">
                        <a:solidFill>
                          <a:schemeClr val="tx1"/>
                        </a:solidFill>
                        <a:latin typeface="+mj-lt"/>
                        <a:ea typeface="+mn-ea"/>
                        <a:cs typeface="+mn-cs"/>
                      </a:defRPr>
                    </a:lvl2pPr>
                    <a:lvl3pPr marL="11430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Clr>
                        <a:schemeClr val="tx1">
                          <a:lumMod val="50000"/>
                          <a:lumOff val="50000"/>
                        </a:schemeClr>
                      </a:buClr>
                      <a:buFont typeface="Wingdings" charset="2"/>
                      <a:buChar char="§"/>
                      <a:defRPr sz="1600" kern="1200">
                        <a:solidFill>
                          <a:schemeClr val="tx1"/>
                        </a:solidFill>
                        <a:latin typeface="+mj-lt"/>
                        <a:ea typeface="+mn-ea"/>
                        <a:cs typeface="+mn-cs"/>
                      </a:defRPr>
                    </a:lvl4pPr>
                    <a:lvl5pPr marL="20574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altLang="zh-CN" sz="1400" b="1" dirty="0">
                        <a:solidFill>
                          <a:srgbClr val="FF8300"/>
                        </a:solidFill>
                        <a:latin typeface="Arial" panose="020B0604020202020204" pitchFamily="34" charset="0"/>
                        <a:cs typeface="Arial" panose="020B0604020202020204" pitchFamily="34" charset="0"/>
                      </a:rPr>
                      <a:t>All</a:t>
                    </a:r>
                    <a:r>
                      <a:rPr lang="zh-CN" altLang="en-US" sz="1400" b="1" dirty="0">
                        <a:solidFill>
                          <a:srgbClr val="FF8300"/>
                        </a:solidFill>
                        <a:latin typeface="Arial" panose="020B0604020202020204" pitchFamily="34" charset="0"/>
                        <a:cs typeface="Arial" panose="020B0604020202020204" pitchFamily="34" charset="0"/>
                      </a:rPr>
                      <a:t> </a:t>
                    </a:r>
                    <a:r>
                      <a:rPr lang="en-US" altLang="zh-CN" sz="1400" b="1" dirty="0">
                        <a:solidFill>
                          <a:srgbClr val="FF8300"/>
                        </a:solidFill>
                        <a:latin typeface="Arial" panose="020B0604020202020204" pitchFamily="34" charset="0"/>
                        <a:cs typeface="Arial" panose="020B0604020202020204" pitchFamily="34" charset="0"/>
                      </a:rPr>
                      <a:t>action</a:t>
                    </a:r>
                    <a:r>
                      <a:rPr lang="zh-CN" altLang="en-US" sz="1400" b="1" dirty="0">
                        <a:solidFill>
                          <a:srgbClr val="FF8300"/>
                        </a:solidFill>
                        <a:latin typeface="Arial" panose="020B0604020202020204" pitchFamily="34" charset="0"/>
                        <a:cs typeface="Arial" panose="020B0604020202020204" pitchFamily="34" charset="0"/>
                      </a:rPr>
                      <a:t> </a:t>
                    </a:r>
                    <a:r>
                      <a:rPr lang="en-US" altLang="zh-CN" sz="1400" b="1" dirty="0">
                        <a:solidFill>
                          <a:srgbClr val="FF8300"/>
                        </a:solidFill>
                        <a:latin typeface="Arial" panose="020B0604020202020204" pitchFamily="34" charset="0"/>
                        <a:cs typeface="Arial" panose="020B0604020202020204" pitchFamily="34" charset="0"/>
                      </a:rPr>
                      <a:t>profiles</a:t>
                    </a:r>
                    <a:r>
                      <a:rPr lang="zh-CN" altLang="en-US" sz="1400" b="1" dirty="0">
                        <a:solidFill>
                          <a:srgbClr val="FF8300"/>
                        </a:solidFill>
                        <a:latin typeface="Arial" panose="020B0604020202020204" pitchFamily="34" charset="0"/>
                        <a:cs typeface="Arial" panose="020B0604020202020204" pitchFamily="34" charset="0"/>
                      </a:rPr>
                      <a:t> </a:t>
                    </a:r>
                    <a:r>
                      <a:rPr lang="en-US" altLang="zh-CN" sz="1400" b="1" dirty="0">
                        <a:solidFill>
                          <a:srgbClr val="FF8300"/>
                        </a:solidFill>
                        <a:latin typeface="Arial" panose="020B0604020202020204" pitchFamily="34" charset="0"/>
                        <a:cs typeface="Arial" panose="020B0604020202020204" pitchFamily="34" charset="0"/>
                      </a:rPr>
                      <a:t>are</a:t>
                    </a:r>
                    <a:r>
                      <a:rPr lang="zh-CN" altLang="en-US" sz="1400" b="1" dirty="0">
                        <a:solidFill>
                          <a:srgbClr val="FF8300"/>
                        </a:solidFill>
                        <a:latin typeface="Arial" panose="020B0604020202020204" pitchFamily="34" charset="0"/>
                        <a:cs typeface="Arial" panose="020B0604020202020204" pitchFamily="34" charset="0"/>
                      </a:rPr>
                      <a:t> </a:t>
                    </a:r>
                    <a:r>
                      <a:rPr lang="en-US" altLang="zh-CN" sz="1400" b="1" dirty="0">
                        <a:solidFill>
                          <a:srgbClr val="FF8300"/>
                        </a:solidFill>
                        <a:latin typeface="Arial" panose="020B0604020202020204" pitchFamily="34" charset="0"/>
                        <a:cs typeface="Arial" panose="020B0604020202020204" pitchFamily="34" charset="0"/>
                      </a:rPr>
                      <a:t>NEWP</a:t>
                    </a:r>
                  </a:p>
                </p:txBody>
              </p:sp>
            </p:grpSp>
          </p:grpSp>
          <p:sp>
            <p:nvSpPr>
              <p:cNvPr id="50" name="TextBox 14">
                <a:extLst>
                  <a:ext uri="{FF2B5EF4-FFF2-40B4-BE49-F238E27FC236}">
                    <a16:creationId xmlns:a16="http://schemas.microsoft.com/office/drawing/2014/main" id="{62CDC033-FA2D-D142-1F94-5E5C6FD6CBA0}"/>
                  </a:ext>
                </a:extLst>
              </p:cNvPr>
              <p:cNvSpPr txBox="1"/>
              <p:nvPr/>
            </p:nvSpPr>
            <p:spPr>
              <a:xfrm>
                <a:off x="7251268" y="2907537"/>
                <a:ext cx="2270572" cy="523220"/>
              </a:xfrm>
              <a:prstGeom prst="rect">
                <a:avLst/>
              </a:prstGeom>
              <a:noFill/>
              <a:ln>
                <a:noFill/>
              </a:ln>
            </p:spPr>
            <p:txBody>
              <a:bodyPr wrap="square" rtlCol="0">
                <a:spAutoFit/>
              </a:bodyPr>
              <a:lstStyle/>
              <a:p>
                <a:pPr marL="0" indent="0">
                  <a:spcBef>
                    <a:spcPts val="0"/>
                  </a:spcBef>
                  <a:buFont typeface="Arial" pitchFamily="34" charset="0"/>
                  <a:buNone/>
                </a:pPr>
                <a:r>
                  <a:rPr lang="en-US" altLang="zh-CN" sz="1400">
                    <a:cs typeface="Calibri" pitchFamily="34" charset="0"/>
                  </a:rPr>
                  <a:t>Maximizing</a:t>
                </a:r>
                <a:r>
                  <a:rPr lang="zh-CN" altLang="en-US" sz="1400">
                    <a:cs typeface="Calibri" pitchFamily="34" charset="0"/>
                  </a:rPr>
                  <a:t> </a:t>
                </a:r>
                <a:r>
                  <a:rPr lang="en-US" altLang="zh-CN" sz="1400">
                    <a:cs typeface="Calibri" pitchFamily="34" charset="0"/>
                  </a:rPr>
                  <a:t>ridership</a:t>
                </a:r>
                <a:r>
                  <a:rPr lang="zh-CN" altLang="en-US" sz="1400">
                    <a:cs typeface="Calibri" pitchFamily="34" charset="0"/>
                  </a:rPr>
                  <a:t> </a:t>
                </a:r>
                <a:r>
                  <a:rPr lang="en-US" altLang="zh-CN" sz="1400">
                    <a:cs typeface="Calibri" pitchFamily="34" charset="0"/>
                  </a:rPr>
                  <a:t>with</a:t>
                </a:r>
                <a:r>
                  <a:rPr lang="zh-CN" altLang="en-US" sz="1400">
                    <a:cs typeface="Calibri" pitchFamily="34" charset="0"/>
                  </a:rPr>
                  <a:t> </a:t>
                </a:r>
                <a:r>
                  <a:rPr lang="en-US" altLang="zh-CN" sz="1400">
                    <a:cs typeface="Calibri" pitchFamily="34" charset="0"/>
                  </a:rPr>
                  <a:t>no</a:t>
                </a:r>
                <a:r>
                  <a:rPr lang="zh-CN" altLang="en-US" sz="1400">
                    <a:cs typeface="Calibri" pitchFamily="34" charset="0"/>
                  </a:rPr>
                  <a:t> </a:t>
                </a:r>
                <a:r>
                  <a:rPr lang="en-US" altLang="zh-CN" sz="1400">
                    <a:cs typeface="Calibri" pitchFamily="34" charset="0"/>
                  </a:rPr>
                  <a:t>budget</a:t>
                </a:r>
                <a:r>
                  <a:rPr lang="zh-CN" altLang="en-US" sz="1400">
                    <a:cs typeface="Calibri" pitchFamily="34" charset="0"/>
                  </a:rPr>
                  <a:t> </a:t>
                </a:r>
                <a:r>
                  <a:rPr lang="en-US" altLang="zh-CN" sz="1400">
                    <a:cs typeface="Calibri" pitchFamily="34" charset="0"/>
                  </a:rPr>
                  <a:t>constraint</a:t>
                </a:r>
              </a:p>
            </p:txBody>
          </p:sp>
          <p:cxnSp>
            <p:nvCxnSpPr>
              <p:cNvPr id="51" name="直线箭头连接符 50">
                <a:extLst>
                  <a:ext uri="{FF2B5EF4-FFF2-40B4-BE49-F238E27FC236}">
                    <a16:creationId xmlns:a16="http://schemas.microsoft.com/office/drawing/2014/main" id="{FC7A0707-DBE7-9042-4D6B-CE52A00B4230}"/>
                  </a:ext>
                </a:extLst>
              </p:cNvPr>
              <p:cNvCxnSpPr>
                <a:cxnSpLocks/>
              </p:cNvCxnSpPr>
              <p:nvPr/>
            </p:nvCxnSpPr>
            <p:spPr>
              <a:xfrm flipH="1" flipV="1">
                <a:off x="6947701" y="3068287"/>
                <a:ext cx="36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F707C53E-90CA-7576-1762-89C015EB81C8}"/>
                  </a:ext>
                </a:extLst>
              </p:cNvPr>
              <p:cNvCxnSpPr>
                <a:cxnSpLocks/>
              </p:cNvCxnSpPr>
              <p:nvPr/>
            </p:nvCxnSpPr>
            <p:spPr bwMode="auto">
              <a:xfrm flipH="1">
                <a:off x="7211813" y="3932038"/>
                <a:ext cx="430641" cy="0"/>
              </a:xfrm>
              <a:prstGeom prst="straightConnector1">
                <a:avLst/>
              </a:prstGeom>
              <a:ln w="28575">
                <a:solidFill>
                  <a:srgbClr val="FF8300"/>
                </a:solidFill>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6D37544D-5B60-B42E-FF5A-0197F7EF7B7C}"/>
                      </a:ext>
                    </a:extLst>
                  </p:cNvPr>
                  <p:cNvSpPr txBox="1"/>
                  <p:nvPr/>
                </p:nvSpPr>
                <p:spPr>
                  <a:xfrm>
                    <a:off x="4857797" y="4819762"/>
                    <a:ext cx="2600325" cy="307777"/>
                  </a:xfrm>
                  <a:prstGeom prst="rect">
                    <a:avLst/>
                  </a:prstGeom>
                  <a:noFill/>
                </p:spPr>
                <p:txBody>
                  <a:bodyPr wrap="square">
                    <a:spAutoFit/>
                  </a:bodyPr>
                  <a:lstStyle/>
                  <a:p>
                    <a:r>
                      <a:rPr lang="en-US" altLang="zh-CN" sz="1400" b="0">
                        <a:solidFill>
                          <a:schemeClr val="tx1"/>
                        </a:solidFill>
                      </a:rPr>
                      <a:t>(c)</a:t>
                    </a:r>
                    <a:r>
                      <a:rPr lang="zh-CN" altLang="en-US" sz="1400" b="0">
                        <a:solidFill>
                          <a:schemeClr val="tx1"/>
                        </a:solidFill>
                      </a:rPr>
                      <a:t> </a:t>
                    </a:r>
                    <a14:m>
                      <m:oMath xmlns:m="http://schemas.openxmlformats.org/officeDocument/2006/math">
                        <m:r>
                          <m:rPr>
                            <m:sty m:val="p"/>
                          </m:rPr>
                          <a:rPr lang="en-US" altLang="zh-CN" sz="1400" b="0" smtClean="0">
                            <a:solidFill>
                              <a:schemeClr val="tx1"/>
                            </a:solidFill>
                            <a:latin typeface="Cambria Math" panose="02040503050406030204" pitchFamily="18" charset="0"/>
                          </a:rPr>
                          <m:t>r</m:t>
                        </m:r>
                      </m:oMath>
                    </a14:m>
                    <a:r>
                      <a:rPr lang="zh-CN" altLang="en-US" sz="1400" b="0">
                        <a:solidFill>
                          <a:schemeClr val="tx1"/>
                        </a:solidFill>
                        <a:latin typeface="Arial" panose="020B0604020202020204" pitchFamily="34" charset="0"/>
                        <a:cs typeface="Arial" panose="020B0604020202020204" pitchFamily="34" charset="0"/>
                      </a:rPr>
                      <a:t> </a:t>
                    </a:r>
                    <a:r>
                      <a:rPr lang="en-US" altLang="zh-CN" sz="1400" b="0">
                        <a:solidFill>
                          <a:schemeClr val="tx1"/>
                        </a:solidFill>
                        <a:latin typeface="Arial" panose="020B0604020202020204" pitchFamily="34" charset="0"/>
                        <a:cs typeface="Arial" panose="020B0604020202020204" pitchFamily="34" charset="0"/>
                      </a:rPr>
                      <a:t>with</a:t>
                    </a:r>
                    <a:r>
                      <a:rPr lang="zh-CN" altLang="en-US" sz="1400" b="0">
                        <a:solidFill>
                          <a:schemeClr val="tx1"/>
                        </a:solidFill>
                        <a:latin typeface="Arial" panose="020B0604020202020204" pitchFamily="34" charset="0"/>
                        <a:cs typeface="Arial" panose="020B0604020202020204" pitchFamily="34" charset="0"/>
                      </a:rPr>
                      <a:t> </a:t>
                    </a:r>
                    <a:r>
                      <a:rPr lang="en-US" altLang="zh-CN" sz="1400"/>
                      <a:t>no</a:t>
                    </a:r>
                    <a:r>
                      <a:rPr lang="zh-CN" altLang="en-US" sz="1400"/>
                      <a:t> </a:t>
                    </a:r>
                    <a:r>
                      <a:rPr lang="en-US" altLang="zh-CN" sz="1400"/>
                      <a:t>budget</a:t>
                    </a:r>
                    <a:r>
                      <a:rPr lang="zh-CN" altLang="en-US" sz="1400"/>
                      <a:t> </a:t>
                    </a:r>
                    <a:r>
                      <a:rPr lang="en-US" altLang="zh-CN" sz="1400"/>
                      <a:t>constraint</a:t>
                    </a:r>
                    <a:endParaRPr lang="en-US" altLang="zh-CN" sz="1400">
                      <a:latin typeface="Arial" panose="020B0604020202020204" pitchFamily="34" charset="0"/>
                      <a:cs typeface="Arial" panose="020B0604020202020204" pitchFamily="34" charset="0"/>
                    </a:endParaRPr>
                  </a:p>
                </p:txBody>
              </p:sp>
            </mc:Choice>
            <mc:Fallback xmlns="">
              <p:sp>
                <p:nvSpPr>
                  <p:cNvPr id="57" name="文本框 56">
                    <a:extLst>
                      <a:ext uri="{FF2B5EF4-FFF2-40B4-BE49-F238E27FC236}">
                        <a16:creationId xmlns:a16="http://schemas.microsoft.com/office/drawing/2014/main" id="{6D37544D-5B60-B42E-FF5A-0197F7EF7B7C}"/>
                      </a:ext>
                    </a:extLst>
                  </p:cNvPr>
                  <p:cNvSpPr txBox="1">
                    <a:spLocks noRot="1" noChangeAspect="1" noMove="1" noResize="1" noEditPoints="1" noAdjustHandles="1" noChangeArrowheads="1" noChangeShapeType="1" noTextEdit="1"/>
                  </p:cNvSpPr>
                  <p:nvPr/>
                </p:nvSpPr>
                <p:spPr>
                  <a:xfrm>
                    <a:off x="4857797" y="4819762"/>
                    <a:ext cx="2600325" cy="307777"/>
                  </a:xfrm>
                  <a:prstGeom prst="rect">
                    <a:avLst/>
                  </a:prstGeom>
                  <a:blipFill>
                    <a:blip r:embed="rId4"/>
                    <a:stretch>
                      <a:fillRect l="-703" t="-4000" b="-22000"/>
                    </a:stretch>
                  </a:blipFill>
                </p:spPr>
                <p:txBody>
                  <a:bodyPr/>
                  <a:lstStyle/>
                  <a:p>
                    <a:r>
                      <a:rPr lang="en-US">
                        <a:noFill/>
                      </a:rPr>
                      <a:t> </a:t>
                    </a:r>
                  </a:p>
                </p:txBody>
              </p:sp>
            </mc:Fallback>
          </mc:AlternateContent>
        </p:grpSp>
        <p:sp>
          <p:nvSpPr>
            <p:cNvPr id="59" name="TextBox 14">
              <a:extLst>
                <a:ext uri="{FF2B5EF4-FFF2-40B4-BE49-F238E27FC236}">
                  <a16:creationId xmlns:a16="http://schemas.microsoft.com/office/drawing/2014/main" id="{735B93A9-4137-C444-3636-1A234A91F728}"/>
                </a:ext>
              </a:extLst>
            </p:cNvPr>
            <p:cNvSpPr txBox="1"/>
            <p:nvPr/>
          </p:nvSpPr>
          <p:spPr>
            <a:xfrm>
              <a:off x="3024100" y="3522219"/>
              <a:ext cx="1594009" cy="307777"/>
            </a:xfrm>
            <a:prstGeom prst="rect">
              <a:avLst/>
            </a:prstGeom>
            <a:noFill/>
            <a:ln>
              <a:noFill/>
            </a:ln>
          </p:spPr>
          <p:txBody>
            <a:bodyPr wrap="square" rtlCol="0">
              <a:spAutoFit/>
            </a:bodyPr>
            <a:lstStyle/>
            <a:p>
              <a:pPr marL="0" indent="0">
                <a:spcBef>
                  <a:spcPts val="0"/>
                </a:spcBef>
                <a:buFont typeface="Arial" pitchFamily="34" charset="0"/>
                <a:buNone/>
              </a:pPr>
              <a:r>
                <a:rPr lang="en-US" altLang="zh-CN" sz="1400">
                  <a:latin typeface="+mj-lt"/>
                  <a:cs typeface="Calibri" pitchFamily="34" charset="0"/>
                </a:rPr>
                <a:t>Maximizing</a:t>
              </a:r>
              <a:r>
                <a:rPr lang="zh-CN" altLang="en-US" sz="1400">
                  <a:latin typeface="Calibri" pitchFamily="34" charset="0"/>
                  <a:cs typeface="Calibri" pitchFamily="34" charset="0"/>
                </a:rPr>
                <a:t> </a:t>
              </a:r>
              <a:r>
                <a:rPr lang="en-US" altLang="zh-CN" sz="1400">
                  <a:latin typeface="Calibri" pitchFamily="34" charset="0"/>
                  <a:cs typeface="Calibri" pitchFamily="34" charset="0"/>
                </a:rPr>
                <a:t>profit</a:t>
              </a:r>
            </a:p>
          </p:txBody>
        </p:sp>
        <p:cxnSp>
          <p:nvCxnSpPr>
            <p:cNvPr id="60" name="直线箭头连接符 59">
              <a:extLst>
                <a:ext uri="{FF2B5EF4-FFF2-40B4-BE49-F238E27FC236}">
                  <a16:creationId xmlns:a16="http://schemas.microsoft.com/office/drawing/2014/main" id="{DA974EF7-79D8-49C1-E3A1-40894E509E2C}"/>
                </a:ext>
              </a:extLst>
            </p:cNvPr>
            <p:cNvCxnSpPr>
              <a:cxnSpLocks/>
            </p:cNvCxnSpPr>
            <p:nvPr/>
          </p:nvCxnSpPr>
          <p:spPr>
            <a:xfrm>
              <a:off x="4546798" y="3664837"/>
              <a:ext cx="4302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16051F2F-1901-9316-55E4-32FD139FE582}"/>
              </a:ext>
            </a:extLst>
          </p:cNvPr>
          <p:cNvGrpSpPr/>
          <p:nvPr/>
        </p:nvGrpSpPr>
        <p:grpSpPr>
          <a:xfrm>
            <a:off x="10091341" y="4390315"/>
            <a:ext cx="2243424" cy="1801181"/>
            <a:chOff x="-1819482" y="3534642"/>
            <a:chExt cx="2729221" cy="1970562"/>
          </a:xfrm>
        </p:grpSpPr>
        <p:sp>
          <p:nvSpPr>
            <p:cNvPr id="22" name="文本框 21">
              <a:extLst>
                <a:ext uri="{FF2B5EF4-FFF2-40B4-BE49-F238E27FC236}">
                  <a16:creationId xmlns:a16="http://schemas.microsoft.com/office/drawing/2014/main" id="{F3946DAB-D0DD-C1A1-B631-E9285E69BB21}"/>
                </a:ext>
              </a:extLst>
            </p:cNvPr>
            <p:cNvSpPr txBox="1"/>
            <p:nvPr/>
          </p:nvSpPr>
          <p:spPr>
            <a:xfrm>
              <a:off x="-1819482" y="5020367"/>
              <a:ext cx="704823" cy="276999"/>
            </a:xfrm>
            <a:prstGeom prst="rect">
              <a:avLst/>
            </a:prstGeom>
            <a:noFill/>
          </p:spPr>
          <p:txBody>
            <a:bodyPr wrap="square">
              <a:spAutoFit/>
            </a:bodyPr>
            <a:lstStyle/>
            <a:p>
              <a:pPr marL="441961" indent="-457200"/>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Profit</a:t>
              </a:r>
              <a:endParaRPr lang="en-US" altLang="zh-CN" sz="1200" b="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3" name="文本框 22">
              <a:extLst>
                <a:ext uri="{FF2B5EF4-FFF2-40B4-BE49-F238E27FC236}">
                  <a16:creationId xmlns:a16="http://schemas.microsoft.com/office/drawing/2014/main" id="{6010AC5A-0F4D-69E3-18B2-037BD1D26BDE}"/>
                </a:ext>
              </a:extLst>
            </p:cNvPr>
            <p:cNvSpPr txBox="1"/>
            <p:nvPr/>
          </p:nvSpPr>
          <p:spPr>
            <a:xfrm>
              <a:off x="-516791" y="5025267"/>
              <a:ext cx="1141952" cy="303048"/>
            </a:xfrm>
            <a:prstGeom prst="rect">
              <a:avLst/>
            </a:prstGeom>
            <a:noFill/>
          </p:spPr>
          <p:txBody>
            <a:bodyPr wrap="square">
              <a:spAutoFit/>
            </a:bodyPr>
            <a:lstStyle/>
            <a:p>
              <a:pPr marL="441961" indent="-457200"/>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Ridership</a:t>
              </a:r>
              <a:endParaRPr lang="en-US" altLang="zh-CN" sz="1200" b="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cxnSp>
          <p:nvCxnSpPr>
            <p:cNvPr id="24" name="直线箭头连接符 23">
              <a:extLst>
                <a:ext uri="{FF2B5EF4-FFF2-40B4-BE49-F238E27FC236}">
                  <a16:creationId xmlns:a16="http://schemas.microsoft.com/office/drawing/2014/main" id="{DE497112-5D2C-4CE6-41A3-E6E12A5CAD74}"/>
                </a:ext>
              </a:extLst>
            </p:cNvPr>
            <p:cNvCxnSpPr>
              <a:cxnSpLocks/>
            </p:cNvCxnSpPr>
            <p:nvPr/>
          </p:nvCxnSpPr>
          <p:spPr>
            <a:xfrm flipV="1">
              <a:off x="-1452927" y="4603379"/>
              <a:ext cx="293431" cy="4304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DE3D4EB8-ADD5-5BF4-4026-6AA45A1F44DA}"/>
                </a:ext>
              </a:extLst>
            </p:cNvPr>
            <p:cNvCxnSpPr>
              <a:cxnSpLocks/>
            </p:cNvCxnSpPr>
            <p:nvPr/>
          </p:nvCxnSpPr>
          <p:spPr>
            <a:xfrm flipH="1" flipV="1">
              <a:off x="-705285" y="4593694"/>
              <a:ext cx="387456" cy="4498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EC132A9-3420-186D-9E98-6582F8DB201C}"/>
                </a:ext>
              </a:extLst>
            </p:cNvPr>
            <p:cNvSpPr txBox="1"/>
            <p:nvPr/>
          </p:nvSpPr>
          <p:spPr>
            <a:xfrm>
              <a:off x="-322341" y="4082720"/>
              <a:ext cx="1232080" cy="276999"/>
            </a:xfrm>
            <a:prstGeom prst="rect">
              <a:avLst/>
            </a:prstGeom>
            <a:noFill/>
          </p:spPr>
          <p:txBody>
            <a:bodyPr wrap="square">
              <a:spAutoFit/>
            </a:bodyPr>
            <a:lstStyle/>
            <a:p>
              <a:pPr marL="441961" indent="-457200"/>
              <a:r>
                <a:rPr kumimoji="0" lang="en-US" altLang="zh-CN" sz="1200" b="0" i="0" u="none" strike="noStrike" kern="1200" cap="none" spc="0" normalizeH="0" baseline="0" noProof="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Operator 1</a:t>
              </a:r>
              <a:endParaRPr lang="en-US" altLang="zh-CN" sz="1200" b="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cxnSp>
          <p:nvCxnSpPr>
            <p:cNvPr id="27" name="直线箭头连接符 26">
              <a:extLst>
                <a:ext uri="{FF2B5EF4-FFF2-40B4-BE49-F238E27FC236}">
                  <a16:creationId xmlns:a16="http://schemas.microsoft.com/office/drawing/2014/main" id="{B3BD3B14-BA4A-D06A-C939-3B96655A6704}"/>
                </a:ext>
              </a:extLst>
            </p:cNvPr>
            <p:cNvCxnSpPr>
              <a:cxnSpLocks/>
            </p:cNvCxnSpPr>
            <p:nvPr/>
          </p:nvCxnSpPr>
          <p:spPr>
            <a:xfrm flipH="1">
              <a:off x="-615644" y="4253651"/>
              <a:ext cx="36000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60E37BA-AC98-A84D-D1C0-5E8F2D1636AC}"/>
                </a:ext>
              </a:extLst>
            </p:cNvPr>
            <p:cNvSpPr txBox="1"/>
            <p:nvPr/>
          </p:nvSpPr>
          <p:spPr>
            <a:xfrm>
              <a:off x="-322341" y="4350843"/>
              <a:ext cx="1122623" cy="276999"/>
            </a:xfrm>
            <a:prstGeom prst="rect">
              <a:avLst/>
            </a:prstGeom>
            <a:noFill/>
          </p:spPr>
          <p:txBody>
            <a:bodyPr wrap="square">
              <a:spAutoFit/>
            </a:bodyPr>
            <a:lstStyle/>
            <a:p>
              <a:pPr marL="441961" indent="-457200"/>
              <a:r>
                <a:rPr kumimoji="0" lang="en-US" altLang="zh-CN" sz="1200" b="0" i="0" u="none" strike="noStrike" kern="1200" cap="none" spc="0" normalizeH="0" baseline="0" noProof="0">
                  <a:ln>
                    <a:noFill/>
                  </a:ln>
                  <a:solidFill>
                    <a:schemeClr val="accent3">
                      <a:lumMod val="60000"/>
                      <a:lumOff val="40000"/>
                    </a:schemeClr>
                  </a:solidFill>
                  <a:effectLst/>
                  <a:uLnTx/>
                  <a:uFillTx/>
                  <a:latin typeface="Arial" panose="020B0604020202020204" pitchFamily="34" charset="0"/>
                  <a:ea typeface="黑体" panose="02010609060101010101" pitchFamily="49" charset="-122"/>
                  <a:cs typeface="Arial" panose="020B0604020202020204" pitchFamily="34" charset="0"/>
                </a:rPr>
                <a:t>Operator 2</a:t>
              </a:r>
              <a:endParaRPr lang="en-US" altLang="zh-CN" sz="1200" b="0">
                <a:solidFill>
                  <a:schemeClr val="accent3">
                    <a:lumMod val="60000"/>
                    <a:lumOff val="40000"/>
                  </a:schemeClr>
                </a:solidFill>
                <a:latin typeface="Arial" panose="020B0604020202020204" pitchFamily="34" charset="0"/>
                <a:ea typeface="黑体" panose="02010609060101010101" pitchFamily="49" charset="-122"/>
                <a:cs typeface="Arial" panose="020B0604020202020204" pitchFamily="34" charset="0"/>
              </a:endParaRPr>
            </a:p>
          </p:txBody>
        </p:sp>
        <p:cxnSp>
          <p:nvCxnSpPr>
            <p:cNvPr id="29" name="直线箭头连接符 28">
              <a:extLst>
                <a:ext uri="{FF2B5EF4-FFF2-40B4-BE49-F238E27FC236}">
                  <a16:creationId xmlns:a16="http://schemas.microsoft.com/office/drawing/2014/main" id="{BD1926AB-34BE-FBB6-9964-D9A91A016E1E}"/>
                </a:ext>
              </a:extLst>
            </p:cNvPr>
            <p:cNvCxnSpPr>
              <a:cxnSpLocks/>
            </p:cNvCxnSpPr>
            <p:nvPr/>
          </p:nvCxnSpPr>
          <p:spPr>
            <a:xfrm flipH="1">
              <a:off x="-615644" y="4508048"/>
              <a:ext cx="36000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1026B43-90AC-1A75-F5E2-3F1625DC5CDC}"/>
                </a:ext>
              </a:extLst>
            </p:cNvPr>
            <p:cNvSpPr txBox="1"/>
            <p:nvPr/>
          </p:nvSpPr>
          <p:spPr>
            <a:xfrm>
              <a:off x="-1284736" y="5079446"/>
              <a:ext cx="833333" cy="425758"/>
            </a:xfrm>
            <a:prstGeom prst="rect">
              <a:avLst/>
            </a:prstGeom>
            <a:noFill/>
          </p:spPr>
          <p:txBody>
            <a:bodyPr wrap="square">
              <a:spAutoFit/>
            </a:bodyPr>
            <a:lstStyle/>
            <a:p>
              <a:pPr marL="441961" indent="-457200">
                <a:lnSpc>
                  <a:spcPts val="1280"/>
                </a:lnSpc>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Social </a:t>
              </a:r>
            </a:p>
            <a:p>
              <a:pPr marL="441961" indent="-457200">
                <a:lnSpc>
                  <a:spcPts val="1280"/>
                </a:lnSpc>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welfare</a:t>
              </a:r>
              <a:endParaRPr lang="en-US" altLang="zh-CN" sz="1200" b="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cxnSp>
          <p:nvCxnSpPr>
            <p:cNvPr id="31" name="直线箭头连接符 30">
              <a:extLst>
                <a:ext uri="{FF2B5EF4-FFF2-40B4-BE49-F238E27FC236}">
                  <a16:creationId xmlns:a16="http://schemas.microsoft.com/office/drawing/2014/main" id="{39C560B1-28E5-E0B6-D745-82CA2623C4A9}"/>
                </a:ext>
              </a:extLst>
            </p:cNvPr>
            <p:cNvCxnSpPr>
              <a:cxnSpLocks/>
            </p:cNvCxnSpPr>
            <p:nvPr/>
          </p:nvCxnSpPr>
          <p:spPr>
            <a:xfrm flipV="1">
              <a:off x="-907850" y="4796523"/>
              <a:ext cx="0" cy="2911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4EA24BE-B5BB-485F-434E-6A86B2033EB0}"/>
                    </a:ext>
                  </a:extLst>
                </p:cNvPr>
                <p:cNvSpPr txBox="1"/>
                <p:nvPr/>
              </p:nvSpPr>
              <p:spPr>
                <a:xfrm>
                  <a:off x="-1270966" y="4103095"/>
                  <a:ext cx="633443" cy="646331"/>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b="0" i="1" smtClean="0">
                                <a:solidFill>
                                  <a:srgbClr val="C00000"/>
                                </a:solidFill>
                                <a:latin typeface="Cambria Math" panose="02040503050406030204" pitchFamily="18" charset="0"/>
                                <a:ea typeface="Cambria Math" panose="02040503050406030204" pitchFamily="18" charset="0"/>
                              </a:rPr>
                            </m:ctrlPr>
                          </m:sSubPr>
                          <m:e>
                            <m:r>
                              <m:rPr>
                                <m:sty m:val="p"/>
                              </m:rPr>
                              <a:rPr kumimoji="1" lang="el-GR" altLang="zh-CN" sz="1200" i="1" smtClean="0">
                                <a:solidFill>
                                  <a:srgbClr val="C00000"/>
                                </a:solidFill>
                                <a:latin typeface="Cambria Math" panose="02040503050406030204" pitchFamily="18" charset="0"/>
                                <a:ea typeface="Cambria Math" panose="02040503050406030204" pitchFamily="18" charset="0"/>
                              </a:rPr>
                              <m:t>Π</m:t>
                            </m:r>
                          </m:e>
                          <m:sub>
                            <m:r>
                              <a:rPr kumimoji="1" lang="en-US" altLang="zh-CN" sz="1200" b="0" i="1" smtClean="0">
                                <a:solidFill>
                                  <a:srgbClr val="C00000"/>
                                </a:solidFill>
                                <a:latin typeface="Cambria Math" panose="02040503050406030204" pitchFamily="18" charset="0"/>
                                <a:ea typeface="Cambria Math" panose="02040503050406030204" pitchFamily="18" charset="0"/>
                              </a:rPr>
                              <m:t>1</m:t>
                            </m:r>
                          </m:sub>
                        </m:sSub>
                        <m:r>
                          <a:rPr kumimoji="1" lang="en-US" altLang="zh-CN" sz="1200" b="0" i="0" smtClean="0">
                            <a:solidFill>
                              <a:srgbClr val="C00000"/>
                            </a:solidFill>
                            <a:latin typeface="Cambria Math" panose="02040503050406030204" pitchFamily="18" charset="0"/>
                            <a:ea typeface="Cambria Math" panose="02040503050406030204" pitchFamily="18" charset="0"/>
                          </a:rPr>
                          <m:t>,</m:t>
                        </m:r>
                        <m:sSub>
                          <m:sSubPr>
                            <m:ctrlPr>
                              <a:rPr kumimoji="1" lang="en-US" altLang="zh-CN" sz="1200" i="1">
                                <a:solidFill>
                                  <a:srgbClr val="C00000"/>
                                </a:solidFill>
                                <a:latin typeface="Cambria Math" panose="02040503050406030204" pitchFamily="18" charset="0"/>
                                <a:ea typeface="Cambria Math" panose="02040503050406030204" pitchFamily="18" charset="0"/>
                              </a:rPr>
                            </m:ctrlPr>
                          </m:sSubPr>
                          <m:e>
                            <m:r>
                              <a:rPr kumimoji="1" lang="en-US" altLang="zh-CN" sz="1200" i="1">
                                <a:solidFill>
                                  <a:srgbClr val="C00000"/>
                                </a:solidFill>
                                <a:latin typeface="Cambria Math" panose="02040503050406030204" pitchFamily="18" charset="0"/>
                                <a:ea typeface="Cambria Math" panose="02040503050406030204" pitchFamily="18" charset="0"/>
                              </a:rPr>
                              <m:t>𝑄</m:t>
                            </m:r>
                          </m:e>
                          <m:sub>
                            <m:r>
                              <a:rPr kumimoji="1" lang="en-US" altLang="zh-CN" sz="1200" i="1">
                                <a:solidFill>
                                  <a:srgbClr val="C00000"/>
                                </a:solidFill>
                                <a:latin typeface="Cambria Math" panose="02040503050406030204" pitchFamily="18" charset="0"/>
                                <a:ea typeface="Cambria Math" panose="02040503050406030204" pitchFamily="18" charset="0"/>
                              </a:rPr>
                              <m:t>1</m:t>
                            </m:r>
                          </m:sub>
                        </m:sSub>
                      </m:oMath>
                    </m:oMathPara>
                  </a14:m>
                  <a:endParaRPr kumimoji="1" lang="en-US" altLang="zh-CN" sz="1200">
                    <a:solidFill>
                      <a:srgbClr val="C00000"/>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3">
                                    <a:lumMod val="60000"/>
                                    <a:lumOff val="40000"/>
                                  </a:schemeClr>
                                </a:solidFill>
                                <a:latin typeface="Cambria Math" panose="02040503050406030204" pitchFamily="18" charset="0"/>
                                <a:ea typeface="Cambria Math" panose="02040503050406030204" pitchFamily="18" charset="0"/>
                              </a:rPr>
                            </m:ctrlPr>
                          </m:sSubPr>
                          <m:e>
                            <m:r>
                              <m:rPr>
                                <m:sty m:val="p"/>
                              </m:rPr>
                              <a:rPr kumimoji="1" lang="el-GR" altLang="zh-CN" sz="1200" i="1">
                                <a:solidFill>
                                  <a:schemeClr val="accent3">
                                    <a:lumMod val="60000"/>
                                    <a:lumOff val="40000"/>
                                  </a:schemeClr>
                                </a:solidFill>
                                <a:latin typeface="Cambria Math" panose="02040503050406030204" pitchFamily="18" charset="0"/>
                                <a:ea typeface="Cambria Math" panose="02040503050406030204" pitchFamily="18" charset="0"/>
                              </a:rPr>
                              <m:t>Π</m:t>
                            </m:r>
                          </m:e>
                          <m:sub>
                            <m:r>
                              <a:rPr kumimoji="1" lang="en-US" altLang="zh-CN" sz="1200" i="1">
                                <a:solidFill>
                                  <a:schemeClr val="accent3">
                                    <a:lumMod val="60000"/>
                                    <a:lumOff val="40000"/>
                                  </a:schemeClr>
                                </a:solidFill>
                                <a:latin typeface="Cambria Math" panose="02040503050406030204" pitchFamily="18" charset="0"/>
                                <a:ea typeface="Cambria Math" panose="02040503050406030204" pitchFamily="18" charset="0"/>
                              </a:rPr>
                              <m:t>2</m:t>
                            </m:r>
                          </m:sub>
                        </m:sSub>
                        <m:r>
                          <a:rPr kumimoji="1" lang="en-US" altLang="zh-CN" sz="1200" b="0" i="0" smtClean="0">
                            <a:solidFill>
                              <a:schemeClr val="accent3">
                                <a:lumMod val="60000"/>
                                <a:lumOff val="40000"/>
                              </a:schemeClr>
                            </a:solidFill>
                            <a:latin typeface="Cambria Math" panose="02040503050406030204" pitchFamily="18" charset="0"/>
                            <a:ea typeface="Cambria Math" panose="02040503050406030204" pitchFamily="18" charset="0"/>
                          </a:rPr>
                          <m:t>,</m:t>
                        </m:r>
                        <m:r>
                          <a:rPr kumimoji="1" lang="zh-CN" altLang="en-US" sz="1200" b="0" i="0" smtClean="0">
                            <a:solidFill>
                              <a:schemeClr val="accent3">
                                <a:lumMod val="60000"/>
                                <a:lumOff val="40000"/>
                              </a:schemeClr>
                            </a:solidFill>
                            <a:latin typeface="Cambria Math" panose="02040503050406030204" pitchFamily="18" charset="0"/>
                            <a:ea typeface="Cambria Math" panose="02040503050406030204" pitchFamily="18" charset="0"/>
                          </a:rPr>
                          <m:t> </m:t>
                        </m:r>
                        <m:sSub>
                          <m:sSubPr>
                            <m:ctrlPr>
                              <a:rPr kumimoji="1" lang="en-US" altLang="zh-CN" sz="1200" i="1">
                                <a:solidFill>
                                  <a:schemeClr val="accent3">
                                    <a:lumMod val="60000"/>
                                    <a:lumOff val="40000"/>
                                  </a:schemeClr>
                                </a:solidFill>
                                <a:latin typeface="Cambria Math" panose="02040503050406030204" pitchFamily="18" charset="0"/>
                                <a:ea typeface="Cambria Math" panose="02040503050406030204" pitchFamily="18" charset="0"/>
                              </a:rPr>
                            </m:ctrlPr>
                          </m:sSubPr>
                          <m:e>
                            <m:r>
                              <a:rPr kumimoji="1" lang="en-US" altLang="zh-CN" sz="1200" b="0" i="1" smtClean="0">
                                <a:solidFill>
                                  <a:schemeClr val="accent3">
                                    <a:lumMod val="60000"/>
                                    <a:lumOff val="40000"/>
                                  </a:schemeClr>
                                </a:solidFill>
                                <a:latin typeface="Cambria Math" panose="02040503050406030204" pitchFamily="18" charset="0"/>
                                <a:ea typeface="Cambria Math" panose="02040503050406030204" pitchFamily="18" charset="0"/>
                              </a:rPr>
                              <m:t>𝑄</m:t>
                            </m:r>
                          </m:e>
                          <m:sub>
                            <m:r>
                              <a:rPr kumimoji="1" lang="en-US" altLang="zh-CN" sz="1200" b="0" i="1" smtClean="0">
                                <a:solidFill>
                                  <a:schemeClr val="accent3">
                                    <a:lumMod val="60000"/>
                                    <a:lumOff val="40000"/>
                                  </a:schemeClr>
                                </a:solidFill>
                                <a:latin typeface="Cambria Math" panose="02040503050406030204" pitchFamily="18" charset="0"/>
                                <a:ea typeface="Cambria Math" panose="02040503050406030204" pitchFamily="18" charset="0"/>
                              </a:rPr>
                              <m:t>2</m:t>
                            </m:r>
                          </m:sub>
                        </m:sSub>
                      </m:oMath>
                    </m:oMathPara>
                  </a14:m>
                  <a:endParaRPr kumimoji="1" lang="en-US" altLang="zh-CN" sz="1200">
                    <a:solidFill>
                      <a:schemeClr val="accent3">
                        <a:lumMod val="60000"/>
                        <a:lumOff val="40000"/>
                      </a:schemeClr>
                    </a:solidFill>
                  </a:endParaRPr>
                </a:p>
                <a:p>
                  <a:pPr/>
                  <a14:m>
                    <m:oMathPara xmlns:m="http://schemas.openxmlformats.org/officeDocument/2006/math">
                      <m:oMathParaPr>
                        <m:jc m:val="centerGroup"/>
                      </m:oMathParaPr>
                      <m:oMath xmlns:m="http://schemas.openxmlformats.org/officeDocument/2006/math">
                        <m:r>
                          <m:rPr>
                            <m:sty m:val="p"/>
                          </m:rPr>
                          <a:rPr kumimoji="1" lang="en-US" altLang="zh-CN" sz="1200" i="0" smtClean="0">
                            <a:latin typeface="Cambria Math" panose="02040503050406030204" pitchFamily="18" charset="0"/>
                            <a:ea typeface="Cambria Math" panose="02040503050406030204" pitchFamily="18" charset="0"/>
                          </a:rPr>
                          <m:t>S</m:t>
                        </m:r>
                        <m:r>
                          <m:rPr>
                            <m:sty m:val="p"/>
                          </m:rPr>
                          <a:rPr kumimoji="1" lang="en-US" altLang="zh-CN" sz="1200" b="0" i="0" smtClean="0">
                            <a:latin typeface="Cambria Math" panose="02040503050406030204" pitchFamily="18" charset="0"/>
                            <a:ea typeface="Cambria Math" panose="02040503050406030204" pitchFamily="18" charset="0"/>
                          </a:rPr>
                          <m:t>W</m:t>
                        </m:r>
                      </m:oMath>
                    </m:oMathPara>
                  </a14:m>
                  <a:endParaRPr kumimoji="1" lang="zh-CN" altLang="en-US" sz="1200"/>
                </a:p>
              </p:txBody>
            </p:sp>
          </mc:Choice>
          <mc:Fallback xmlns="">
            <p:sp>
              <p:nvSpPr>
                <p:cNvPr id="33" name="文本框 32">
                  <a:extLst>
                    <a:ext uri="{FF2B5EF4-FFF2-40B4-BE49-F238E27FC236}">
                      <a16:creationId xmlns:a16="http://schemas.microsoft.com/office/drawing/2014/main" id="{A4EA24BE-B5BB-485F-434E-6A86B2033EB0}"/>
                    </a:ext>
                  </a:extLst>
                </p:cNvPr>
                <p:cNvSpPr txBox="1">
                  <a:spLocks noRot="1" noChangeAspect="1" noMove="1" noResize="1" noEditPoints="1" noAdjustHandles="1" noChangeArrowheads="1" noChangeShapeType="1" noTextEdit="1"/>
                </p:cNvSpPr>
                <p:nvPr/>
              </p:nvSpPr>
              <p:spPr>
                <a:xfrm>
                  <a:off x="-1270966" y="4103095"/>
                  <a:ext cx="633443" cy="646331"/>
                </a:xfrm>
                <a:prstGeom prst="rect">
                  <a:avLst/>
                </a:prstGeom>
                <a:blipFill>
                  <a:blip r:embed="rId5"/>
                  <a:stretch>
                    <a:fillRect b="-3030"/>
                  </a:stretch>
                </a:blipFill>
                <a:ln>
                  <a:solidFill>
                    <a:schemeClr val="tx1"/>
                  </a:solidFill>
                </a:ln>
              </p:spPr>
              <p:txBody>
                <a:bodyPr/>
                <a:lstStyle/>
                <a:p>
                  <a:r>
                    <a:rPr lang="en-US">
                      <a:noFill/>
                    </a:rPr>
                    <a:t> </a:t>
                  </a:r>
                </a:p>
              </p:txBody>
            </p:sp>
          </mc:Fallback>
        </mc:AlternateContent>
        <p:sp>
          <p:nvSpPr>
            <p:cNvPr id="34" name="文本框 33">
              <a:extLst>
                <a:ext uri="{FF2B5EF4-FFF2-40B4-BE49-F238E27FC236}">
                  <a16:creationId xmlns:a16="http://schemas.microsoft.com/office/drawing/2014/main" id="{BA602A41-62F2-FB95-B75F-092F42D9A352}"/>
                </a:ext>
              </a:extLst>
            </p:cNvPr>
            <p:cNvSpPr txBox="1"/>
            <p:nvPr/>
          </p:nvSpPr>
          <p:spPr>
            <a:xfrm>
              <a:off x="-1812140" y="3534642"/>
              <a:ext cx="2590697" cy="505079"/>
            </a:xfrm>
            <a:prstGeom prst="rect">
              <a:avLst/>
            </a:prstGeom>
            <a:noFill/>
          </p:spPr>
          <p:txBody>
            <a:bodyPr wrap="square" rtlCol="0">
              <a:spAutoFit/>
            </a:bodyPr>
            <a:lstStyle/>
            <a:p>
              <a:r>
                <a:rPr kumimoji="1" lang="en-US" altLang="zh-CN" sz="1200"/>
                <a:t>How</a:t>
              </a:r>
              <a:r>
                <a:rPr kumimoji="1" lang="zh-CN" altLang="en-US" sz="1200"/>
                <a:t> </a:t>
              </a:r>
              <a:r>
                <a:rPr kumimoji="1" lang="en-US" altLang="zh-CN" sz="1200"/>
                <a:t>to</a:t>
              </a:r>
              <a:r>
                <a:rPr kumimoji="1" lang="zh-CN" altLang="en-US" sz="1200"/>
                <a:t> </a:t>
              </a:r>
              <a:r>
                <a:rPr kumimoji="1" lang="en-US" altLang="zh-CN" sz="1200"/>
                <a:t>read</a:t>
              </a:r>
              <a:r>
                <a:rPr kumimoji="1" lang="zh-CN" altLang="en-US" sz="1200"/>
                <a:t> </a:t>
              </a:r>
              <a:r>
                <a:rPr kumimoji="1" lang="en-US" altLang="zh-CN" sz="1200"/>
                <a:t>the</a:t>
              </a:r>
              <a:r>
                <a:rPr kumimoji="1" lang="zh-CN" altLang="en-US" sz="1200"/>
                <a:t> </a:t>
              </a:r>
              <a:r>
                <a:rPr kumimoji="1" lang="en-US" altLang="zh-CN" sz="1200"/>
                <a:t>system</a:t>
              </a:r>
              <a:r>
                <a:rPr kumimoji="1" lang="zh-CN" altLang="en-US" sz="1200"/>
                <a:t> </a:t>
              </a:r>
              <a:r>
                <a:rPr kumimoji="1" lang="en-US" altLang="zh-CN" sz="1200"/>
                <a:t>performances</a:t>
              </a:r>
              <a:r>
                <a:rPr kumimoji="1" lang="zh-CN" altLang="en-US" sz="1200"/>
                <a:t> </a:t>
              </a:r>
              <a:r>
                <a:rPr kumimoji="1" lang="en-US" altLang="zh-CN" sz="1200"/>
                <a:t>in</a:t>
              </a:r>
              <a:r>
                <a:rPr kumimoji="1" lang="zh-CN" altLang="en-US" sz="1200"/>
                <a:t> </a:t>
              </a:r>
              <a:r>
                <a:rPr kumimoji="1" lang="en-US" altLang="zh-CN" sz="1200"/>
                <a:t>each</a:t>
              </a:r>
              <a:r>
                <a:rPr kumimoji="1" lang="zh-CN" altLang="en-US" sz="1200"/>
                <a:t> </a:t>
              </a:r>
              <a:r>
                <a:rPr kumimoji="1" lang="en-US" altLang="zh-CN" sz="1200"/>
                <a:t>cell:</a:t>
              </a:r>
              <a:endParaRPr kumimoji="1" lang="zh-CN" altLang="en-US" sz="1200"/>
            </a:p>
          </p:txBody>
        </p:sp>
      </p:grpSp>
      <p:sp>
        <p:nvSpPr>
          <p:cNvPr id="3" name="Slide Number Placeholder 4">
            <a:extLst>
              <a:ext uri="{FF2B5EF4-FFF2-40B4-BE49-F238E27FC236}">
                <a16:creationId xmlns:a16="http://schemas.microsoft.com/office/drawing/2014/main" id="{5621C469-B7C9-2228-6A08-1307564FC12B}"/>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18</a:t>
            </a:fld>
            <a:endParaRPr lang="en-US" dirty="0"/>
          </a:p>
        </p:txBody>
      </p:sp>
    </p:spTree>
    <p:extLst>
      <p:ext uri="{BB962C8B-B14F-4D97-AF65-F5344CB8AC3E}">
        <p14:creationId xmlns:p14="http://schemas.microsoft.com/office/powerpoint/2010/main" val="1060173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73E5234E-2F2C-EEFE-5289-6EFB428F3E33}"/>
              </a:ext>
            </a:extLst>
          </p:cNvPr>
          <p:cNvSpPr>
            <a:spLocks noGrp="1"/>
          </p:cNvSpPr>
          <p:nvPr>
            <p:ph idx="1"/>
          </p:nvPr>
        </p:nvSpPr>
        <p:spPr/>
        <p:txBody>
          <a:bodyPr/>
          <a:lstStyle/>
          <a:p>
            <a:r>
              <a:rPr lang="en-US" altLang="zh-CN" dirty="0"/>
              <a:t>Asymmetric duopoly</a:t>
            </a:r>
            <a:r>
              <a:rPr lang="zh-CN" altLang="en-US" dirty="0"/>
              <a:t> </a:t>
            </a:r>
            <a:r>
              <a:rPr lang="en-US" altLang="zh-CN" sz="1800" dirty="0"/>
              <a:t>(both</a:t>
            </a:r>
            <a:r>
              <a:rPr lang="zh-CN" altLang="en-US" sz="1800" dirty="0"/>
              <a:t> </a:t>
            </a:r>
            <a:r>
              <a:rPr lang="en-US" altLang="zh-CN" sz="1800" dirty="0"/>
              <a:t>operator</a:t>
            </a:r>
            <a:r>
              <a:rPr lang="zh-CN" altLang="en-US" sz="1800" dirty="0"/>
              <a:t> </a:t>
            </a:r>
            <a:r>
              <a:rPr lang="en-US" altLang="zh-CN" sz="1800" dirty="0"/>
              <a:t>maximize</a:t>
            </a:r>
            <a:r>
              <a:rPr lang="zh-CN" altLang="en-US" sz="1800" dirty="0"/>
              <a:t> </a:t>
            </a:r>
            <a:r>
              <a:rPr lang="en-US" altLang="zh-CN" sz="1800" dirty="0"/>
              <a:t>ridership)</a:t>
            </a:r>
          </a:p>
          <a:p>
            <a:pPr lvl="1"/>
            <a:r>
              <a:rPr kumimoji="1" lang="en-US" altLang="zh-CN" sz="1800" dirty="0"/>
              <a:t>(</a:t>
            </a:r>
            <a:r>
              <a:rPr kumimoji="1" lang="en-US" altLang="zh-CN" sz="1800" dirty="0" err="1"/>
              <a:t>i</a:t>
            </a:r>
            <a:r>
              <a:rPr kumimoji="1" lang="en-US" altLang="zh-CN" sz="1800" dirty="0"/>
              <a:t>)</a:t>
            </a:r>
            <a:r>
              <a:rPr kumimoji="1" lang="zh-CN" altLang="en-US" sz="1800" dirty="0"/>
              <a:t> </a:t>
            </a:r>
            <a:r>
              <a:rPr kumimoji="1" lang="en-US" altLang="zh-CN" sz="1800" dirty="0"/>
              <a:t>-</a:t>
            </a:r>
            <a:r>
              <a:rPr kumimoji="1" lang="zh-CN" altLang="en-US" sz="1800" dirty="0"/>
              <a:t> </a:t>
            </a:r>
            <a:r>
              <a:rPr kumimoji="1" lang="en-US" altLang="zh-CN" sz="1800" dirty="0"/>
              <a:t>Operator</a:t>
            </a:r>
            <a:r>
              <a:rPr kumimoji="1" lang="zh-CN" altLang="en-US" sz="1800" dirty="0"/>
              <a:t> </a:t>
            </a:r>
            <a:r>
              <a:rPr kumimoji="1" lang="en-US" altLang="zh-CN" sz="1800" dirty="0"/>
              <a:t>1</a:t>
            </a:r>
            <a:r>
              <a:rPr kumimoji="1" lang="zh-CN" altLang="en-US" sz="1800" dirty="0"/>
              <a:t> </a:t>
            </a:r>
            <a:r>
              <a:rPr kumimoji="1" lang="en-US" altLang="zh-CN" sz="1800" dirty="0"/>
              <a:t>and</a:t>
            </a:r>
            <a:r>
              <a:rPr kumimoji="1" lang="zh-CN" altLang="en-US" sz="1800" dirty="0"/>
              <a:t> </a:t>
            </a:r>
            <a:r>
              <a:rPr kumimoji="1" lang="en-US" altLang="zh-CN" sz="1800" dirty="0"/>
              <a:t>2 have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parameters;</a:t>
            </a:r>
          </a:p>
          <a:p>
            <a:pPr lvl="1"/>
            <a:r>
              <a:rPr kumimoji="1" lang="en-US" altLang="zh-CN" sz="1800" dirty="0"/>
              <a:t>(ii)</a:t>
            </a:r>
            <a:r>
              <a:rPr kumimoji="1" lang="zh-CN" altLang="en-US" sz="1800" dirty="0"/>
              <a:t> </a:t>
            </a:r>
            <a:r>
              <a:rPr kumimoji="1" lang="en-US" altLang="zh-CN" sz="1800" dirty="0"/>
              <a:t>-</a:t>
            </a:r>
            <a:r>
              <a:rPr kumimoji="1" lang="zh-CN" altLang="en-US" sz="1800" dirty="0"/>
              <a:t> </a:t>
            </a:r>
            <a:r>
              <a:rPr kumimoji="1" lang="en-US" altLang="zh-CN" sz="1800" dirty="0"/>
              <a:t>Operator</a:t>
            </a:r>
            <a:r>
              <a:rPr kumimoji="1" lang="zh-CN" altLang="en-US" sz="1800" dirty="0"/>
              <a:t> </a:t>
            </a:r>
            <a:r>
              <a:rPr kumimoji="1" lang="en-US" altLang="zh-CN" sz="1800" dirty="0"/>
              <a:t>1 has</a:t>
            </a:r>
            <a:r>
              <a:rPr kumimoji="1" lang="zh-CN" altLang="en-US" sz="1800" dirty="0"/>
              <a:t> </a:t>
            </a:r>
            <a:r>
              <a:rPr lang="en-US" altLang="zh-CN" sz="1800" dirty="0">
                <a:solidFill>
                  <a:srgbClr val="FF8300"/>
                </a:solidFill>
                <a:latin typeface="Arial" panose="020B0604020202020204"/>
                <a:ea typeface="黑体" panose="02010609060101010101" pitchFamily="49" charset="-122"/>
              </a:rPr>
              <a:t>one percent lower </a:t>
            </a:r>
            <a:r>
              <a:rPr kumimoji="1" lang="en-US" altLang="zh-CN" sz="1800" dirty="0"/>
              <a:t>acquisition cost;</a:t>
            </a:r>
          </a:p>
          <a:p>
            <a:pPr lvl="1"/>
            <a:r>
              <a:rPr kumimoji="1" lang="en-US" altLang="zh-CN" sz="1800" dirty="0"/>
              <a:t>(iii)</a:t>
            </a:r>
            <a:r>
              <a:rPr kumimoji="1" lang="zh-CN" altLang="en-US" sz="1800" dirty="0"/>
              <a:t> </a:t>
            </a:r>
            <a:r>
              <a:rPr kumimoji="1" lang="en-US" altLang="zh-CN" sz="1800" dirty="0"/>
              <a:t>-</a:t>
            </a:r>
            <a:r>
              <a:rPr kumimoji="1" lang="zh-CN" altLang="en-US" sz="1800" dirty="0"/>
              <a:t> </a:t>
            </a:r>
            <a:r>
              <a:rPr kumimoji="1" lang="en-US" altLang="zh-CN" sz="1800" dirty="0"/>
              <a:t>Operator</a:t>
            </a:r>
            <a:r>
              <a:rPr kumimoji="1" lang="zh-CN" altLang="en-US" sz="1800" dirty="0"/>
              <a:t> </a:t>
            </a:r>
            <a:r>
              <a:rPr kumimoji="1" lang="en-US" altLang="zh-CN" sz="1800" dirty="0"/>
              <a:t>1</a:t>
            </a:r>
            <a:r>
              <a:rPr kumimoji="1" lang="zh-CN" altLang="en-US" sz="1800" dirty="0"/>
              <a:t> </a:t>
            </a:r>
            <a:r>
              <a:rPr kumimoji="1" lang="en-US" altLang="zh-CN" sz="1800" dirty="0"/>
              <a:t>has </a:t>
            </a:r>
            <a:r>
              <a:rPr lang="en-US" altLang="zh-CN" sz="1800" dirty="0">
                <a:solidFill>
                  <a:srgbClr val="FF8300"/>
                </a:solidFill>
                <a:latin typeface="Arial" panose="020B0604020202020204"/>
                <a:ea typeface="黑体" panose="02010609060101010101" pitchFamily="49" charset="-122"/>
              </a:rPr>
              <a:t>one percent better</a:t>
            </a:r>
            <a:r>
              <a:rPr kumimoji="1" lang="zh-CN" altLang="en-US" sz="1800" dirty="0">
                <a:solidFill>
                  <a:srgbClr val="FF8300"/>
                </a:solidFill>
              </a:rPr>
              <a:t> </a:t>
            </a:r>
            <a:r>
              <a:rPr kumimoji="1" lang="en-US" altLang="zh-CN" sz="1800" dirty="0"/>
              <a:t>rebalancing efficiency.</a:t>
            </a:r>
            <a:r>
              <a:rPr lang="en-US" altLang="zh-CN" sz="1800" dirty="0"/>
              <a:t> </a:t>
            </a:r>
          </a:p>
          <a:p>
            <a:r>
              <a:rPr lang="en-US" altLang="zh-CN" dirty="0">
                <a:solidFill>
                  <a:srgbClr val="FF8300"/>
                </a:solidFill>
              </a:rPr>
              <a:t>A slight improvement can swing the outcome wildly.</a:t>
            </a:r>
          </a:p>
          <a:p>
            <a:endParaRPr lang="zh-CN" altLang="en-US" dirty="0"/>
          </a:p>
        </p:txBody>
      </p:sp>
      <p:sp>
        <p:nvSpPr>
          <p:cNvPr id="2" name="Title 1"/>
          <p:cNvSpPr>
            <a:spLocks noGrp="1"/>
          </p:cNvSpPr>
          <p:nvPr>
            <p:ph type="title"/>
          </p:nvPr>
        </p:nvSpPr>
        <p:spPr/>
        <p:txBody>
          <a:bodyPr/>
          <a:lstStyle/>
          <a:p>
            <a:r>
              <a:rPr lang="en-US" altLang="zh-CN" dirty="0"/>
              <a:t>High market volatility</a:t>
            </a:r>
            <a:endParaRPr lang="en-US" dirty="0"/>
          </a:p>
        </p:txBody>
      </p:sp>
      <p:pic>
        <p:nvPicPr>
          <p:cNvPr id="4" name="图片 3" descr="图示, 示意图&#10;&#10;描述已自动生成">
            <a:extLst>
              <a:ext uri="{FF2B5EF4-FFF2-40B4-BE49-F238E27FC236}">
                <a16:creationId xmlns:a16="http://schemas.microsoft.com/office/drawing/2014/main" id="{700B16E6-EE7D-45C3-A990-340B06A8A582}"/>
              </a:ext>
            </a:extLst>
          </p:cNvPr>
          <p:cNvPicPr>
            <a:picLocks noChangeAspect="1"/>
          </p:cNvPicPr>
          <p:nvPr/>
        </p:nvPicPr>
        <p:blipFill rotWithShape="1">
          <a:blip r:embed="rId3"/>
          <a:srcRect t="1905" b="-1"/>
          <a:stretch/>
        </p:blipFill>
        <p:spPr>
          <a:xfrm>
            <a:off x="1723550" y="3373820"/>
            <a:ext cx="8556626" cy="2606853"/>
          </a:xfrm>
          <a:prstGeom prst="rect">
            <a:avLst/>
          </a:prstGeom>
        </p:spPr>
      </p:pic>
      <p:sp>
        <p:nvSpPr>
          <p:cNvPr id="9" name="文本框 8">
            <a:extLst>
              <a:ext uri="{FF2B5EF4-FFF2-40B4-BE49-F238E27FC236}">
                <a16:creationId xmlns:a16="http://schemas.microsoft.com/office/drawing/2014/main" id="{C984D409-BA7F-5C0E-C33B-E3BADEB936DC}"/>
              </a:ext>
            </a:extLst>
          </p:cNvPr>
          <p:cNvSpPr txBox="1"/>
          <p:nvPr/>
        </p:nvSpPr>
        <p:spPr>
          <a:xfrm>
            <a:off x="2148275" y="5862429"/>
            <a:ext cx="7707176" cy="338554"/>
          </a:xfrm>
          <a:prstGeom prst="rect">
            <a:avLst/>
          </a:prstGeom>
          <a:noFill/>
        </p:spPr>
        <p:txBody>
          <a:bodyPr wrap="square">
            <a:spAutoFit/>
          </a:bodyPr>
          <a:lstStyle/>
          <a:p>
            <a:r>
              <a:rPr lang="en-US" altLang="zh-CN" sz="1600" dirty="0"/>
              <a:t>System performances</a:t>
            </a:r>
            <a:r>
              <a:rPr lang="zh-CN" altLang="en-US" sz="1600" dirty="0"/>
              <a:t> </a:t>
            </a:r>
            <a:r>
              <a:rPr lang="en-US" altLang="zh-CN" sz="1600" dirty="0"/>
              <a:t>for</a:t>
            </a:r>
            <a:r>
              <a:rPr lang="zh-CN" altLang="en-US" sz="1600" dirty="0"/>
              <a:t> </a:t>
            </a:r>
            <a:r>
              <a:rPr lang="en-US" altLang="zh-CN" sz="1600" dirty="0"/>
              <a:t>ridership-maximizing operators</a:t>
            </a:r>
            <a:r>
              <a:rPr lang="zh-CN" altLang="en-US" sz="1600" dirty="0"/>
              <a:t> </a:t>
            </a:r>
            <a:r>
              <a:rPr lang="en-US" altLang="zh-CN" sz="1600" b="0" dirty="0">
                <a:solidFill>
                  <a:schemeClr val="tx1"/>
                </a:solidFill>
                <a:latin typeface="Arial" panose="020B0604020202020204" pitchFamily="34" charset="0"/>
                <a:cs typeface="Arial" panose="020B0604020202020204" pitchFamily="34" charset="0"/>
              </a:rPr>
              <a:t>with</a:t>
            </a:r>
            <a:r>
              <a:rPr lang="zh-CN" altLang="en-US" sz="1600" b="0" dirty="0">
                <a:solidFill>
                  <a:schemeClr val="tx1"/>
                </a:solidFill>
                <a:latin typeface="Arial" panose="020B0604020202020204" pitchFamily="34" charset="0"/>
                <a:cs typeface="Arial" panose="020B0604020202020204" pitchFamily="34" charset="0"/>
              </a:rPr>
              <a:t> </a:t>
            </a:r>
            <a:r>
              <a:rPr lang="en-US" altLang="zh-CN" sz="1600" dirty="0"/>
              <a:t>non-deficit constraint</a:t>
            </a:r>
            <a:endParaRPr kumimoji="1" lang="zh-CN" altLang="en-US" sz="1600" dirty="0"/>
          </a:p>
        </p:txBody>
      </p:sp>
      <p:sp>
        <p:nvSpPr>
          <p:cNvPr id="6" name="文本框 5">
            <a:extLst>
              <a:ext uri="{FF2B5EF4-FFF2-40B4-BE49-F238E27FC236}">
                <a16:creationId xmlns:a16="http://schemas.microsoft.com/office/drawing/2014/main" id="{0E1283D8-B9E3-C8A3-3BA5-79714B3988CC}"/>
              </a:ext>
            </a:extLst>
          </p:cNvPr>
          <p:cNvSpPr txBox="1"/>
          <p:nvPr/>
        </p:nvSpPr>
        <p:spPr>
          <a:xfrm>
            <a:off x="2255842" y="5212641"/>
            <a:ext cx="7920799" cy="161583"/>
          </a:xfrm>
          <a:prstGeom prst="rect">
            <a:avLst/>
          </a:prstGeom>
          <a:solidFill>
            <a:schemeClr val="bg1"/>
          </a:solidFill>
        </p:spPr>
        <p:txBody>
          <a:bodyPr wrap="square" lIns="36000" tIns="0" rIns="36000" bIns="0" rtlCol="0">
            <a:spAutoFit/>
          </a:bodyPr>
          <a:lstStyle/>
          <a:p>
            <a:r>
              <a:rPr kumimoji="1" lang="en-US" altLang="zh-CN" sz="1050" dirty="0"/>
              <a:t>(</a:t>
            </a:r>
            <a:r>
              <a:rPr kumimoji="1" lang="en-US" altLang="zh-CN" sz="1050" dirty="0" err="1"/>
              <a:t>i</a:t>
            </a:r>
            <a:r>
              <a:rPr kumimoji="1" lang="en-US" altLang="zh-CN" sz="1050" dirty="0"/>
              <a:t>)</a:t>
            </a:r>
            <a:r>
              <a:rPr kumimoji="1" lang="zh-CN" altLang="en-US" sz="1050" dirty="0"/>
              <a:t>             </a:t>
            </a:r>
            <a:r>
              <a:rPr kumimoji="1" lang="en-US" altLang="zh-CN" sz="1050" dirty="0"/>
              <a:t>(ii)</a:t>
            </a:r>
            <a:r>
              <a:rPr kumimoji="1" lang="zh-CN" altLang="en-US" sz="1050" dirty="0"/>
              <a:t>             </a:t>
            </a:r>
            <a:r>
              <a:rPr kumimoji="1" lang="en-US" altLang="zh-CN" sz="1050" dirty="0"/>
              <a:t>(iii) 	</a:t>
            </a:r>
            <a:r>
              <a:rPr kumimoji="1" lang="zh-CN" altLang="en-US" sz="1050" dirty="0"/>
              <a:t>       </a:t>
            </a:r>
            <a:r>
              <a:rPr kumimoji="1" lang="en-US" altLang="zh-CN" sz="1050" dirty="0"/>
              <a:t>(</a:t>
            </a:r>
            <a:r>
              <a:rPr kumimoji="1" lang="en-US" altLang="zh-CN" sz="1050" dirty="0" err="1"/>
              <a:t>i</a:t>
            </a:r>
            <a:r>
              <a:rPr kumimoji="1" lang="en-US" altLang="zh-CN" sz="1050" dirty="0"/>
              <a:t>)</a:t>
            </a:r>
            <a:r>
              <a:rPr kumimoji="1" lang="zh-CN" altLang="en-US" sz="1050" dirty="0"/>
              <a:t>             </a:t>
            </a:r>
            <a:r>
              <a:rPr kumimoji="1" lang="en-US" altLang="zh-CN" sz="1050" dirty="0"/>
              <a:t>(ii)</a:t>
            </a:r>
            <a:r>
              <a:rPr kumimoji="1" lang="zh-CN" altLang="en-US" sz="1050" dirty="0"/>
              <a:t>             </a:t>
            </a:r>
            <a:r>
              <a:rPr kumimoji="1" lang="en-US" altLang="zh-CN" sz="1050" dirty="0"/>
              <a:t>(iii) 	</a:t>
            </a:r>
            <a:r>
              <a:rPr kumimoji="1" lang="zh-CN" altLang="en-US" sz="1050" dirty="0"/>
              <a:t>                </a:t>
            </a:r>
            <a:r>
              <a:rPr kumimoji="1" lang="en-US" altLang="zh-CN" sz="1050" dirty="0"/>
              <a:t>(</a:t>
            </a:r>
            <a:r>
              <a:rPr kumimoji="1" lang="en-US" altLang="zh-CN" sz="1050" dirty="0" err="1"/>
              <a:t>i</a:t>
            </a:r>
            <a:r>
              <a:rPr kumimoji="1" lang="en-US" altLang="zh-CN" sz="1050" dirty="0"/>
              <a:t>)</a:t>
            </a:r>
            <a:r>
              <a:rPr kumimoji="1" lang="zh-CN" altLang="en-US" sz="1050" dirty="0"/>
              <a:t>             </a:t>
            </a:r>
            <a:r>
              <a:rPr kumimoji="1" lang="en-US" altLang="zh-CN" sz="1050" dirty="0"/>
              <a:t>(ii)</a:t>
            </a:r>
            <a:r>
              <a:rPr kumimoji="1" lang="zh-CN" altLang="en-US" sz="1050" dirty="0"/>
              <a:t>            </a:t>
            </a:r>
            <a:r>
              <a:rPr kumimoji="1" lang="en-US" altLang="zh-CN" sz="1050" dirty="0"/>
              <a:t>(iii) 	(</a:t>
            </a:r>
            <a:r>
              <a:rPr kumimoji="1" lang="en-US" altLang="zh-CN" sz="1050" dirty="0" err="1"/>
              <a:t>i</a:t>
            </a:r>
            <a:r>
              <a:rPr kumimoji="1" lang="en-US" altLang="zh-CN" sz="1050" dirty="0"/>
              <a:t>)</a:t>
            </a:r>
            <a:r>
              <a:rPr kumimoji="1" lang="zh-CN" altLang="en-US" sz="1050" dirty="0"/>
              <a:t>             </a:t>
            </a:r>
            <a:r>
              <a:rPr kumimoji="1" lang="en-US" altLang="zh-CN" sz="1050" dirty="0"/>
              <a:t>(ii)</a:t>
            </a:r>
            <a:r>
              <a:rPr kumimoji="1" lang="zh-CN" altLang="en-US" sz="1050" dirty="0"/>
              <a:t>            </a:t>
            </a:r>
            <a:r>
              <a:rPr kumimoji="1" lang="en-US" altLang="zh-CN" sz="1050" dirty="0"/>
              <a:t>(iii)</a:t>
            </a:r>
            <a:endParaRPr kumimoji="1" lang="zh-CN" altLang="en-US" sz="1050" dirty="0"/>
          </a:p>
        </p:txBody>
      </p:sp>
      <p:sp>
        <p:nvSpPr>
          <p:cNvPr id="8" name="Rectangle 25">
            <a:extLst>
              <a:ext uri="{FF2B5EF4-FFF2-40B4-BE49-F238E27FC236}">
                <a16:creationId xmlns:a16="http://schemas.microsoft.com/office/drawing/2014/main" id="{482B5F43-0B98-D70D-35C5-DD3C3646B8F8}"/>
              </a:ext>
            </a:extLst>
          </p:cNvPr>
          <p:cNvSpPr/>
          <p:nvPr/>
        </p:nvSpPr>
        <p:spPr>
          <a:xfrm>
            <a:off x="4715150" y="3429000"/>
            <a:ext cx="589947" cy="1945224"/>
          </a:xfrm>
          <a:prstGeom prst="rect">
            <a:avLst/>
          </a:prstGeom>
          <a:solidFill>
            <a:srgbClr val="FF8300">
              <a:alpha val="10000"/>
            </a:srgbClr>
          </a:solidFill>
          <a:ln w="25400">
            <a:solidFill>
              <a:srgbClr val="FF8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en-US" b="1" dirty="0">
              <a:solidFill>
                <a:srgbClr val="4E2A84"/>
              </a:solidFill>
            </a:endParaRPr>
          </a:p>
        </p:txBody>
      </p:sp>
      <p:sp>
        <p:nvSpPr>
          <p:cNvPr id="10" name="Slide Number Placeholder 4">
            <a:extLst>
              <a:ext uri="{FF2B5EF4-FFF2-40B4-BE49-F238E27FC236}">
                <a16:creationId xmlns:a16="http://schemas.microsoft.com/office/drawing/2014/main" id="{8FC60E86-853D-EFF4-79E3-1DBD006E97E1}"/>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19</a:t>
            </a:fld>
            <a:endParaRPr lang="en-US" dirty="0"/>
          </a:p>
        </p:txBody>
      </p:sp>
    </p:spTree>
    <p:extLst>
      <p:ext uri="{BB962C8B-B14F-4D97-AF65-F5344CB8AC3E}">
        <p14:creationId xmlns:p14="http://schemas.microsoft.com/office/powerpoint/2010/main" val="3704334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26" presetClass="emph" presetSubtype="0" fill="hold" grpId="1" nodeType="withEffect">
                                  <p:stCondLst>
                                    <p:cond delay="0"/>
                                  </p:stCondLst>
                                  <p:childTnLst>
                                    <p:animEffect transition="out" filter="fade">
                                      <p:cBhvr>
                                        <p:cTn id="11" dur="1000" tmFilter="0, 0; .2, .5; .8, .5; 1, 0"/>
                                        <p:tgtEl>
                                          <p:spTgt spid="8"/>
                                        </p:tgtEl>
                                      </p:cBhvr>
                                    </p:animEffect>
                                    <p:animScale>
                                      <p:cBhvr>
                                        <p:cTn id="12"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D6F91-7ACE-4D90-AD54-65E03CDA8516}"/>
              </a:ext>
            </a:extLst>
          </p:cNvPr>
          <p:cNvSpPr>
            <a:spLocks noGrp="1"/>
          </p:cNvSpPr>
          <p:nvPr>
            <p:ph idx="1"/>
          </p:nvPr>
        </p:nvSpPr>
        <p:spPr>
          <a:xfrm>
            <a:off x="5830432" y="1783504"/>
            <a:ext cx="5899056" cy="4326625"/>
          </a:xfrm>
        </p:spPr>
        <p:txBody>
          <a:bodyPr>
            <a:normAutofit/>
          </a:bodyPr>
          <a:lstStyle/>
          <a:p>
            <a:pPr>
              <a:spcAft>
                <a:spcPts val="1200"/>
              </a:spcAft>
            </a:pPr>
            <a:r>
              <a:rPr lang="en-US" altLang="zh-CN" dirty="0"/>
              <a:t>Easily reach smartphone users</a:t>
            </a:r>
          </a:p>
          <a:p>
            <a:pPr>
              <a:spcAft>
                <a:spcPts val="1200"/>
              </a:spcAft>
            </a:pPr>
            <a:r>
              <a:rPr lang="en-US" dirty="0"/>
              <a:t>Minimal infrastructure cost</a:t>
            </a:r>
          </a:p>
          <a:p>
            <a:pPr>
              <a:spcAft>
                <a:spcPts val="1200"/>
              </a:spcAft>
            </a:pPr>
            <a:r>
              <a:rPr lang="en-US" dirty="0"/>
              <a:t>No regulations</a:t>
            </a:r>
          </a:p>
        </p:txBody>
      </p:sp>
      <p:sp>
        <p:nvSpPr>
          <p:cNvPr id="2" name="Title 1">
            <a:extLst>
              <a:ext uri="{FF2B5EF4-FFF2-40B4-BE49-F238E27FC236}">
                <a16:creationId xmlns:a16="http://schemas.microsoft.com/office/drawing/2014/main" id="{CEAD67F2-0A8C-4965-9C57-AFFED7ECF7A0}"/>
              </a:ext>
            </a:extLst>
          </p:cNvPr>
          <p:cNvSpPr>
            <a:spLocks noGrp="1"/>
          </p:cNvSpPr>
          <p:nvPr>
            <p:ph type="title"/>
          </p:nvPr>
        </p:nvSpPr>
        <p:spPr/>
        <p:txBody>
          <a:bodyPr/>
          <a:lstStyle/>
          <a:p>
            <a:r>
              <a:rPr kumimoji="1" lang="en-US" altLang="zh-CN" sz="4800" dirty="0"/>
              <a:t>Dockless bike-sharing (DLB)</a:t>
            </a:r>
            <a:endParaRPr lang="en-US" dirty="0"/>
          </a:p>
        </p:txBody>
      </p:sp>
      <p:pic>
        <p:nvPicPr>
          <p:cNvPr id="6" name="Picture 5">
            <a:extLst>
              <a:ext uri="{FF2B5EF4-FFF2-40B4-BE49-F238E27FC236}">
                <a16:creationId xmlns:a16="http://schemas.microsoft.com/office/drawing/2014/main" id="{BEE9A113-2D98-463E-9DF9-6BC355E2CE38}"/>
              </a:ext>
            </a:extLst>
          </p:cNvPr>
          <p:cNvPicPr>
            <a:picLocks noChangeAspect="1"/>
          </p:cNvPicPr>
          <p:nvPr/>
        </p:nvPicPr>
        <p:blipFill>
          <a:blip r:embed="rId3"/>
          <a:stretch>
            <a:fillRect/>
          </a:stretch>
        </p:blipFill>
        <p:spPr>
          <a:xfrm>
            <a:off x="952500" y="1783505"/>
            <a:ext cx="4437648" cy="3034319"/>
          </a:xfrm>
          <a:prstGeom prst="rect">
            <a:avLst/>
          </a:prstGeom>
        </p:spPr>
      </p:pic>
      <p:sp>
        <p:nvSpPr>
          <p:cNvPr id="7" name="TextBox 6">
            <a:extLst>
              <a:ext uri="{FF2B5EF4-FFF2-40B4-BE49-F238E27FC236}">
                <a16:creationId xmlns:a16="http://schemas.microsoft.com/office/drawing/2014/main" id="{7251A13A-2923-49B3-97E0-45CAA95DE147}"/>
              </a:ext>
            </a:extLst>
          </p:cNvPr>
          <p:cNvSpPr txBox="1"/>
          <p:nvPr/>
        </p:nvSpPr>
        <p:spPr>
          <a:xfrm>
            <a:off x="887402" y="4936343"/>
            <a:ext cx="4744927" cy="830997"/>
          </a:xfrm>
          <a:prstGeom prst="rect">
            <a:avLst/>
          </a:prstGeom>
          <a:noFill/>
        </p:spPr>
        <p:txBody>
          <a:bodyPr wrap="square">
            <a:spAutoFit/>
          </a:bodyPr>
          <a:lstStyle/>
          <a:p>
            <a:r>
              <a:rPr lang="en-US" altLang="zh-CN" sz="2400" dirty="0" err="1"/>
              <a:t>Ofo</a:t>
            </a:r>
            <a:r>
              <a:rPr lang="en-US" altLang="zh-CN" sz="2400" dirty="0"/>
              <a:t> was born on the campus of Beijing University, China, 2015.</a:t>
            </a:r>
          </a:p>
        </p:txBody>
      </p:sp>
      <p:sp>
        <p:nvSpPr>
          <p:cNvPr id="8" name="Slide Number Placeholder 4">
            <a:extLst>
              <a:ext uri="{FF2B5EF4-FFF2-40B4-BE49-F238E27FC236}">
                <a16:creationId xmlns:a16="http://schemas.microsoft.com/office/drawing/2014/main" id="{39C725EA-EB2F-2408-1977-7B49954321EB}"/>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2</a:t>
            </a:fld>
            <a:endParaRPr lang="en-US"/>
          </a:p>
        </p:txBody>
      </p:sp>
    </p:spTree>
    <p:extLst>
      <p:ext uri="{BB962C8B-B14F-4D97-AF65-F5344CB8AC3E}">
        <p14:creationId xmlns:p14="http://schemas.microsoft.com/office/powerpoint/2010/main" val="254193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0640A72-2189-A701-3C77-1F29CD9F3D4E}"/>
              </a:ext>
            </a:extLst>
          </p:cNvPr>
          <p:cNvSpPr>
            <a:spLocks noGrp="1"/>
          </p:cNvSpPr>
          <p:nvPr>
            <p:ph idx="1"/>
          </p:nvPr>
        </p:nvSpPr>
        <p:spPr/>
        <p:txBody>
          <a:bodyPr/>
          <a:lstStyle/>
          <a:p>
            <a:r>
              <a:rPr kumimoji="1" lang="en-US" altLang="zh-CN" sz="2800"/>
              <a:t>Profit plunges with #operators if focusing on making money</a:t>
            </a:r>
          </a:p>
          <a:p>
            <a:pPr lvl="1"/>
            <a:r>
              <a:rPr lang="en-US" altLang="zh-CN" sz="2400"/>
              <a:t>At</a:t>
            </a:r>
            <a:r>
              <a:rPr lang="zh-CN" altLang="en-US" sz="2400"/>
              <a:t> </a:t>
            </a:r>
            <a:r>
              <a:rPr lang="en-US" altLang="zh-CN" sz="2400"/>
              <a:t>social optimal, each operator’s profit is less than 2% of that in a monopoly</a:t>
            </a:r>
          </a:p>
          <a:p>
            <a:pPr lvl="1"/>
            <a:endParaRPr lang="zh-CN" altLang="en-US"/>
          </a:p>
        </p:txBody>
      </p:sp>
      <p:sp>
        <p:nvSpPr>
          <p:cNvPr id="2" name="Title 1"/>
          <p:cNvSpPr>
            <a:spLocks noGrp="1"/>
          </p:cNvSpPr>
          <p:nvPr>
            <p:ph type="title"/>
          </p:nvPr>
        </p:nvSpPr>
        <p:spPr/>
        <p:txBody>
          <a:bodyPr/>
          <a:lstStyle/>
          <a:p>
            <a:r>
              <a:rPr lang="en-US" altLang="zh-CN"/>
              <a:t>Low</a:t>
            </a:r>
            <a:r>
              <a:rPr lang="zh-CN" altLang="en-US"/>
              <a:t> </a:t>
            </a:r>
            <a:r>
              <a:rPr lang="en-US" altLang="zh-CN"/>
              <a:t>profitability</a:t>
            </a:r>
            <a:endParaRPr lang="en-US"/>
          </a:p>
        </p:txBody>
      </p:sp>
      <p:sp>
        <p:nvSpPr>
          <p:cNvPr id="7" name="文本框 6">
            <a:extLst>
              <a:ext uri="{FF2B5EF4-FFF2-40B4-BE49-F238E27FC236}">
                <a16:creationId xmlns:a16="http://schemas.microsoft.com/office/drawing/2014/main" id="{35A2CB4C-CCFB-5317-2783-0D22DB67A794}"/>
              </a:ext>
            </a:extLst>
          </p:cNvPr>
          <p:cNvSpPr txBox="1"/>
          <p:nvPr/>
        </p:nvSpPr>
        <p:spPr>
          <a:xfrm>
            <a:off x="2749042" y="5740798"/>
            <a:ext cx="7417083" cy="369332"/>
          </a:xfrm>
          <a:prstGeom prst="rect">
            <a:avLst/>
          </a:prstGeom>
          <a:noFill/>
        </p:spPr>
        <p:txBody>
          <a:bodyPr wrap="square">
            <a:spAutoFit/>
          </a:bodyPr>
          <a:lstStyle/>
          <a:p>
            <a:r>
              <a:rPr lang="en-US" altLang="zh-CN"/>
              <a:t>System performances in an oligopoly market with different #operators. </a:t>
            </a:r>
            <a:endParaRPr lang="en-US" altLang="zh-CN" sz="1800" b="1">
              <a:solidFill>
                <a:schemeClr val="tx1"/>
              </a:solidFill>
              <a:latin typeface="Arial" panose="020B0604020202020204"/>
              <a:ea typeface="黑体" panose="02010609060101010101" pitchFamily="49" charset="-122"/>
            </a:endParaRPr>
          </a:p>
        </p:txBody>
      </p:sp>
      <p:pic>
        <p:nvPicPr>
          <p:cNvPr id="10" name="图片 9" descr="图表, 折线图&#10;&#10;描述已自动生成">
            <a:extLst>
              <a:ext uri="{FF2B5EF4-FFF2-40B4-BE49-F238E27FC236}">
                <a16:creationId xmlns:a16="http://schemas.microsoft.com/office/drawing/2014/main" id="{49E5582F-E27A-3EE5-CF20-EA685FD696D9}"/>
              </a:ext>
            </a:extLst>
          </p:cNvPr>
          <p:cNvPicPr>
            <a:picLocks noChangeAspect="1"/>
          </p:cNvPicPr>
          <p:nvPr/>
        </p:nvPicPr>
        <p:blipFill>
          <a:blip r:embed="rId3"/>
          <a:stretch>
            <a:fillRect/>
          </a:stretch>
        </p:blipFill>
        <p:spPr>
          <a:xfrm>
            <a:off x="2749043" y="3173139"/>
            <a:ext cx="6311900" cy="2667000"/>
          </a:xfrm>
          <a:prstGeom prst="rect">
            <a:avLst/>
          </a:prstGeom>
        </p:spPr>
      </p:pic>
      <p:grpSp>
        <p:nvGrpSpPr>
          <p:cNvPr id="6" name="组合 5">
            <a:extLst>
              <a:ext uri="{FF2B5EF4-FFF2-40B4-BE49-F238E27FC236}">
                <a16:creationId xmlns:a16="http://schemas.microsoft.com/office/drawing/2014/main" id="{B405AA23-D57A-9242-9232-F9D99BB40591}"/>
              </a:ext>
            </a:extLst>
          </p:cNvPr>
          <p:cNvGrpSpPr/>
          <p:nvPr/>
        </p:nvGrpSpPr>
        <p:grpSpPr>
          <a:xfrm>
            <a:off x="6402667" y="2541861"/>
            <a:ext cx="3763460" cy="814302"/>
            <a:chOff x="6300571" y="1157560"/>
            <a:chExt cx="3763460" cy="814302"/>
          </a:xfrm>
        </p:grpSpPr>
        <p:sp>
          <p:nvSpPr>
            <p:cNvPr id="12" name="文本框 11">
              <a:extLst>
                <a:ext uri="{FF2B5EF4-FFF2-40B4-BE49-F238E27FC236}">
                  <a16:creationId xmlns:a16="http://schemas.microsoft.com/office/drawing/2014/main" id="{BA1F2AC0-5C07-E31D-9243-508803BF41E4}"/>
                </a:ext>
              </a:extLst>
            </p:cNvPr>
            <p:cNvSpPr txBox="1"/>
            <p:nvPr/>
          </p:nvSpPr>
          <p:spPr>
            <a:xfrm>
              <a:off x="6300571" y="1157560"/>
              <a:ext cx="3763460" cy="369332"/>
            </a:xfrm>
            <a:prstGeom prst="rect">
              <a:avLst/>
            </a:prstGeom>
            <a:noFill/>
          </p:spPr>
          <p:txBody>
            <a:bodyPr wrap="square">
              <a:spAutoFit/>
            </a:bodyPr>
            <a:lstStyle/>
            <a:p>
              <a:r>
                <a:rPr lang="en-US" altLang="zh-CN"/>
                <a:t>Profit</a:t>
              </a:r>
              <a:r>
                <a:rPr lang="zh-CN" altLang="en-US"/>
                <a:t> </a:t>
              </a:r>
              <a:r>
                <a:rPr lang="en-US" altLang="zh-CN"/>
                <a:t>drops </a:t>
              </a:r>
              <a:r>
                <a:rPr lang="zh-CN" altLang="en-US"/>
                <a:t>quickly with </a:t>
              </a:r>
              <a:r>
                <a:rPr lang="en-US" altLang="zh-CN"/>
                <a:t>#operators</a:t>
              </a:r>
              <a:r>
                <a:rPr lang="zh-CN" altLang="en-US"/>
                <a:t> </a:t>
              </a:r>
            </a:p>
          </p:txBody>
        </p:sp>
        <p:cxnSp>
          <p:nvCxnSpPr>
            <p:cNvPr id="13" name="直线箭头连接符 12">
              <a:extLst>
                <a:ext uri="{FF2B5EF4-FFF2-40B4-BE49-F238E27FC236}">
                  <a16:creationId xmlns:a16="http://schemas.microsoft.com/office/drawing/2014/main" id="{E0BDAE01-28F7-D76D-3190-11BC2433288D}"/>
                </a:ext>
              </a:extLst>
            </p:cNvPr>
            <p:cNvCxnSpPr>
              <a:cxnSpLocks/>
            </p:cNvCxnSpPr>
            <p:nvPr/>
          </p:nvCxnSpPr>
          <p:spPr>
            <a:xfrm flipH="1">
              <a:off x="7435257" y="1526892"/>
              <a:ext cx="91816" cy="4449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27853F60-3B15-03CD-8388-17C5D0847EB5}"/>
              </a:ext>
            </a:extLst>
          </p:cNvPr>
          <p:cNvGrpSpPr/>
          <p:nvPr/>
        </p:nvGrpSpPr>
        <p:grpSpPr>
          <a:xfrm>
            <a:off x="3716605" y="2939465"/>
            <a:ext cx="1774434" cy="975645"/>
            <a:chOff x="9361515" y="1405794"/>
            <a:chExt cx="1774434" cy="975645"/>
          </a:xfrm>
        </p:grpSpPr>
        <p:sp>
          <p:nvSpPr>
            <p:cNvPr id="11" name="文本框 10">
              <a:extLst>
                <a:ext uri="{FF2B5EF4-FFF2-40B4-BE49-F238E27FC236}">
                  <a16:creationId xmlns:a16="http://schemas.microsoft.com/office/drawing/2014/main" id="{B493BA18-7778-AC0B-C055-9035A32DCD02}"/>
                </a:ext>
              </a:extLst>
            </p:cNvPr>
            <p:cNvSpPr txBox="1"/>
            <p:nvPr/>
          </p:nvSpPr>
          <p:spPr>
            <a:xfrm>
              <a:off x="9361515" y="1405794"/>
              <a:ext cx="1774434" cy="369332"/>
            </a:xfrm>
            <a:prstGeom prst="rect">
              <a:avLst/>
            </a:prstGeom>
            <a:noFill/>
          </p:spPr>
          <p:txBody>
            <a:bodyPr wrap="square">
              <a:spAutoFit/>
            </a:bodyPr>
            <a:lstStyle/>
            <a:p>
              <a:r>
                <a:rPr lang="en-US" altLang="zh-CN"/>
                <a:t>Social optimal</a:t>
              </a:r>
              <a:endParaRPr lang="zh-CN" altLang="en-US"/>
            </a:p>
          </p:txBody>
        </p:sp>
        <p:cxnSp>
          <p:nvCxnSpPr>
            <p:cNvPr id="14" name="直线箭头连接符 13">
              <a:extLst>
                <a:ext uri="{FF2B5EF4-FFF2-40B4-BE49-F238E27FC236}">
                  <a16:creationId xmlns:a16="http://schemas.microsoft.com/office/drawing/2014/main" id="{DF9CB35F-C010-B770-166E-1B0A01E633BE}"/>
                </a:ext>
              </a:extLst>
            </p:cNvPr>
            <p:cNvCxnSpPr>
              <a:cxnSpLocks/>
            </p:cNvCxnSpPr>
            <p:nvPr/>
          </p:nvCxnSpPr>
          <p:spPr>
            <a:xfrm>
              <a:off x="10170673" y="1745820"/>
              <a:ext cx="0" cy="6356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5AFF0C33-FD54-7FE8-9C61-1D2824A5D509}"/>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20</a:t>
            </a:fld>
            <a:endParaRPr lang="en-US" dirty="0"/>
          </a:p>
        </p:txBody>
      </p:sp>
    </p:spTree>
    <p:extLst>
      <p:ext uri="{BB962C8B-B14F-4D97-AF65-F5344CB8AC3E}">
        <p14:creationId xmlns:p14="http://schemas.microsoft.com/office/powerpoint/2010/main" val="1809508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C4F3B-36A2-D10B-CBCA-BF253E84DB5E}"/>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A68E1F6E-3F35-8C37-AF4B-724EDFD246B4}"/>
              </a:ext>
            </a:extLst>
          </p:cNvPr>
          <p:cNvSpPr>
            <a:spLocks noGrp="1"/>
          </p:cNvSpPr>
          <p:nvPr>
            <p:ph idx="1"/>
          </p:nvPr>
        </p:nvSpPr>
        <p:spPr>
          <a:xfrm>
            <a:off x="497488" y="1229292"/>
            <a:ext cx="11232000" cy="4880838"/>
          </a:xfrm>
        </p:spPr>
        <p:txBody>
          <a:bodyPr/>
          <a:lstStyle/>
          <a:p>
            <a:r>
              <a:rPr lang="en-US" altLang="zh-CN" dirty="0"/>
              <a:t>Propose</a:t>
            </a:r>
            <a:r>
              <a:rPr lang="zh-CN" altLang="en-US" dirty="0"/>
              <a:t> </a:t>
            </a:r>
            <a:r>
              <a:rPr lang="en-US" altLang="zh-CN" dirty="0"/>
              <a:t>a</a:t>
            </a:r>
            <a:r>
              <a:rPr lang="zh-CN" altLang="en-US" dirty="0"/>
              <a:t> </a:t>
            </a:r>
            <a:r>
              <a:rPr lang="en-US" altLang="zh-CN" dirty="0"/>
              <a:t>dynamic</a:t>
            </a:r>
            <a:r>
              <a:rPr lang="zh-CN" altLang="en-US" dirty="0"/>
              <a:t> </a:t>
            </a:r>
            <a:r>
              <a:rPr lang="en-US" altLang="zh-CN" dirty="0"/>
              <a:t>game</a:t>
            </a:r>
            <a:r>
              <a:rPr lang="zh-CN" altLang="en-US" dirty="0"/>
              <a:t> </a:t>
            </a:r>
            <a:r>
              <a:rPr lang="en-US" altLang="zh-CN" dirty="0"/>
              <a:t>structure</a:t>
            </a:r>
            <a:r>
              <a:rPr lang="zh-CN" altLang="en-US" dirty="0"/>
              <a:t> </a:t>
            </a:r>
            <a:r>
              <a:rPr lang="en-US" altLang="zh-CN" dirty="0"/>
              <a:t>and</a:t>
            </a:r>
            <a:r>
              <a:rPr lang="zh-CN" altLang="en-US" dirty="0"/>
              <a:t> </a:t>
            </a:r>
            <a:r>
              <a:rPr lang="en-US" altLang="zh-CN" dirty="0"/>
              <a:t>define</a:t>
            </a:r>
            <a:r>
              <a:rPr lang="zh-CN" altLang="en-US" dirty="0"/>
              <a:t> </a:t>
            </a:r>
            <a:r>
              <a:rPr lang="en-US" altLang="zh-CN" dirty="0"/>
              <a:t>the</a:t>
            </a:r>
            <a:r>
              <a:rPr lang="zh-CN" altLang="en-US" dirty="0"/>
              <a:t> </a:t>
            </a:r>
            <a:r>
              <a:rPr lang="en-US" altLang="zh-CN" dirty="0"/>
              <a:t>Nash equilibrium under weak/strong preference</a:t>
            </a:r>
          </a:p>
          <a:p>
            <a:pPr lvl="1"/>
            <a:r>
              <a:rPr lang="en-US" altLang="zh-CN" dirty="0"/>
              <a:t>Explain</a:t>
            </a:r>
            <a:r>
              <a:rPr lang="zh-CN" altLang="en-US" dirty="0"/>
              <a:t> </a:t>
            </a:r>
            <a:r>
              <a:rPr lang="en-US" altLang="zh-CN" dirty="0"/>
              <a:t>the</a:t>
            </a:r>
            <a:r>
              <a:rPr lang="zh-CN" altLang="en-US" dirty="0"/>
              <a:t> </a:t>
            </a:r>
            <a:r>
              <a:rPr lang="en-US" altLang="zh-CN" dirty="0"/>
              <a:t>instability</a:t>
            </a:r>
            <a:r>
              <a:rPr lang="zh-CN" altLang="en-US" dirty="0"/>
              <a:t> </a:t>
            </a:r>
            <a:r>
              <a:rPr lang="en-US" altLang="zh-CN" dirty="0"/>
              <a:t>of</a:t>
            </a:r>
            <a:r>
              <a:rPr lang="zh-CN" altLang="en-US" dirty="0"/>
              <a:t> </a:t>
            </a:r>
            <a:r>
              <a:rPr lang="en-US" altLang="zh-CN" dirty="0"/>
              <a:t>an</a:t>
            </a:r>
            <a:r>
              <a:rPr lang="zh-CN" altLang="en-US" dirty="0"/>
              <a:t> </a:t>
            </a:r>
            <a:r>
              <a:rPr lang="en-US" altLang="zh-CN" dirty="0"/>
              <a:t>unregulated</a:t>
            </a:r>
            <a:r>
              <a:rPr lang="zh-CN" altLang="en-US" dirty="0"/>
              <a:t> </a:t>
            </a:r>
            <a:r>
              <a:rPr lang="en-US" altLang="zh-CN" dirty="0"/>
              <a:t>DLB</a:t>
            </a:r>
            <a:r>
              <a:rPr lang="zh-CN" altLang="en-US" dirty="0"/>
              <a:t> </a:t>
            </a:r>
            <a:r>
              <a:rPr lang="en-US" altLang="zh-CN" dirty="0"/>
              <a:t>market</a:t>
            </a:r>
          </a:p>
          <a:p>
            <a:pPr lvl="1"/>
            <a:r>
              <a:rPr lang="en-US" altLang="zh-CN" dirty="0"/>
              <a:t>If one operator wants to dominate the market, the others </a:t>
            </a:r>
            <a:r>
              <a:rPr lang="en-US" altLang="zh-CN" dirty="0">
                <a:solidFill>
                  <a:srgbClr val="FF8300"/>
                </a:solidFill>
              </a:rPr>
              <a:t>have to do the same</a:t>
            </a:r>
            <a:r>
              <a:rPr lang="en-US" altLang="zh-CN" dirty="0"/>
              <a:t>.</a:t>
            </a:r>
          </a:p>
          <a:p>
            <a:pPr lvl="1"/>
            <a:r>
              <a:rPr lang="en-US" altLang="zh-CN" dirty="0"/>
              <a:t>High</a:t>
            </a:r>
            <a:r>
              <a:rPr lang="zh-CN" altLang="en-US" dirty="0"/>
              <a:t> </a:t>
            </a:r>
            <a:r>
              <a:rPr lang="en-US" altLang="zh-CN" dirty="0"/>
              <a:t>volatility</a:t>
            </a:r>
            <a:r>
              <a:rPr lang="zh-CN" altLang="en-US" dirty="0"/>
              <a:t> </a:t>
            </a:r>
            <a:r>
              <a:rPr lang="en-US" altLang="zh-CN" dirty="0"/>
              <a:t>and</a:t>
            </a:r>
            <a:r>
              <a:rPr lang="zh-CN" altLang="en-US" dirty="0"/>
              <a:t> </a:t>
            </a:r>
            <a:r>
              <a:rPr lang="en-US" altLang="zh-CN" dirty="0"/>
              <a:t>low</a:t>
            </a:r>
            <a:r>
              <a:rPr lang="zh-CN" altLang="en-US" dirty="0"/>
              <a:t> </a:t>
            </a:r>
            <a:r>
              <a:rPr lang="en-US" altLang="zh-CN" dirty="0"/>
              <a:t>profitability</a:t>
            </a:r>
          </a:p>
          <a:p>
            <a:r>
              <a:rPr lang="en-US" altLang="zh-CN" dirty="0"/>
              <a:t>Regulation policies: </a:t>
            </a:r>
          </a:p>
          <a:p>
            <a:pPr lvl="1"/>
            <a:r>
              <a:rPr lang="en-US" altLang="zh-CN" dirty="0"/>
              <a:t>Fleet cap,</a:t>
            </a:r>
            <a:r>
              <a:rPr lang="zh-CN" altLang="en-US" dirty="0"/>
              <a:t> </a:t>
            </a:r>
            <a:r>
              <a:rPr lang="en-US" altLang="zh-CN" dirty="0"/>
              <a:t>if</a:t>
            </a:r>
            <a:r>
              <a:rPr lang="zh-CN" altLang="en-US" dirty="0"/>
              <a:t> </a:t>
            </a:r>
            <a:r>
              <a:rPr lang="en-US" altLang="zh-CN" dirty="0"/>
              <a:t>implemented</a:t>
            </a:r>
            <a:r>
              <a:rPr lang="zh-CN" altLang="en-US" dirty="0"/>
              <a:t> </a:t>
            </a:r>
            <a:r>
              <a:rPr lang="en-US" altLang="zh-CN" dirty="0"/>
              <a:t>properly,</a:t>
            </a:r>
            <a:r>
              <a:rPr lang="zh-CN" altLang="en-US" dirty="0"/>
              <a:t> </a:t>
            </a:r>
            <a:r>
              <a:rPr lang="en-US" altLang="zh-CN" dirty="0"/>
              <a:t>can</a:t>
            </a:r>
            <a:r>
              <a:rPr lang="zh-CN" altLang="en-US" dirty="0"/>
              <a:t> </a:t>
            </a:r>
            <a:r>
              <a:rPr lang="en-US" altLang="zh-CN" dirty="0"/>
              <a:t>avoid</a:t>
            </a:r>
            <a:r>
              <a:rPr lang="zh-CN" altLang="en-US" dirty="0"/>
              <a:t> </a:t>
            </a:r>
            <a:r>
              <a:rPr lang="en-US" altLang="zh-CN" dirty="0"/>
              <a:t>the</a:t>
            </a:r>
            <a:r>
              <a:rPr lang="zh-CN" altLang="en-US" dirty="0"/>
              <a:t> </a:t>
            </a:r>
            <a:r>
              <a:rPr lang="en-US" altLang="zh-CN" dirty="0"/>
              <a:t>market</a:t>
            </a:r>
            <a:r>
              <a:rPr lang="zh-CN" altLang="en-US" dirty="0"/>
              <a:t> </a:t>
            </a:r>
            <a:r>
              <a:rPr lang="en-US" altLang="zh-CN" dirty="0"/>
              <a:t>failure.</a:t>
            </a:r>
          </a:p>
          <a:p>
            <a:pPr marL="720000" lvl="2" indent="0">
              <a:buNone/>
            </a:pPr>
            <a:endParaRPr lang="en-US" altLang="zh-CN" dirty="0"/>
          </a:p>
        </p:txBody>
      </p:sp>
      <p:sp>
        <p:nvSpPr>
          <p:cNvPr id="5" name="标题 4">
            <a:extLst>
              <a:ext uri="{FF2B5EF4-FFF2-40B4-BE49-F238E27FC236}">
                <a16:creationId xmlns:a16="http://schemas.microsoft.com/office/drawing/2014/main" id="{234D7E97-0D5B-879F-C6A7-97604E9A152A}"/>
              </a:ext>
            </a:extLst>
          </p:cNvPr>
          <p:cNvSpPr>
            <a:spLocks noGrp="1"/>
          </p:cNvSpPr>
          <p:nvPr>
            <p:ph type="title"/>
          </p:nvPr>
        </p:nvSpPr>
        <p:spPr>
          <a:xfrm>
            <a:off x="497488" y="284009"/>
            <a:ext cx="11232000" cy="828000"/>
          </a:xfrm>
        </p:spPr>
        <p:txBody>
          <a:bodyPr/>
          <a:lstStyle/>
          <a:p>
            <a:r>
              <a:rPr lang="en-US" altLang="zh-CN"/>
              <a:t>Summary </a:t>
            </a:r>
            <a:endParaRPr lang="zh-CN" altLang="en-US"/>
          </a:p>
        </p:txBody>
      </p:sp>
      <p:sp>
        <p:nvSpPr>
          <p:cNvPr id="11" name="TextBox 9">
            <a:extLst>
              <a:ext uri="{FF2B5EF4-FFF2-40B4-BE49-F238E27FC236}">
                <a16:creationId xmlns:a16="http://schemas.microsoft.com/office/drawing/2014/main" id="{FAF11B0C-8280-0B2F-324D-41FEDDC11CE1}"/>
              </a:ext>
            </a:extLst>
          </p:cNvPr>
          <p:cNvSpPr txBox="1"/>
          <p:nvPr/>
        </p:nvSpPr>
        <p:spPr>
          <a:xfrm>
            <a:off x="7535929" y="3731317"/>
            <a:ext cx="35805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D2D6C">
                  <a:lumMod val="75000"/>
                </a:srgbClr>
              </a:solidFill>
              <a:effectLst/>
              <a:uLnTx/>
              <a:uFillTx/>
              <a:latin typeface="Arial" panose="020B0604020202020204"/>
              <a:ea typeface="+mn-ea"/>
              <a:cs typeface="+mn-cs"/>
            </a:endParaRPr>
          </a:p>
        </p:txBody>
      </p:sp>
      <p:sp>
        <p:nvSpPr>
          <p:cNvPr id="6" name="文本框 5">
            <a:extLst>
              <a:ext uri="{FF2B5EF4-FFF2-40B4-BE49-F238E27FC236}">
                <a16:creationId xmlns:a16="http://schemas.microsoft.com/office/drawing/2014/main" id="{CC928A3A-9757-4037-A681-AAFE7B6DA6FE}"/>
              </a:ext>
            </a:extLst>
          </p:cNvPr>
          <p:cNvSpPr txBox="1"/>
          <p:nvPr/>
        </p:nvSpPr>
        <p:spPr>
          <a:xfrm>
            <a:off x="1530034" y="5955848"/>
            <a:ext cx="10710147" cy="307777"/>
          </a:xfrm>
          <a:prstGeom prst="rect">
            <a:avLst/>
          </a:prstGeom>
          <a:noFill/>
        </p:spPr>
        <p:txBody>
          <a:bodyPr wrap="square" rtlCol="0">
            <a:spAutoFit/>
          </a:bodyPr>
          <a:lstStyle/>
          <a:p>
            <a:pPr marL="0" lvl="1">
              <a:tabLst>
                <a:tab pos="661988" algn="l"/>
              </a:tabLst>
              <a:defRPr/>
            </a:pPr>
            <a:r>
              <a:rPr kumimoji="1" lang="en-US" altLang="zh-CN" sz="1400" i="0" u="none" strike="noStrike" kern="1200" cap="none" spc="0" normalizeH="0" baseline="0" noProof="0" dirty="0">
                <a:ln>
                  <a:noFill/>
                </a:ln>
                <a:solidFill>
                  <a:srgbClr val="342F2E"/>
                </a:solidFill>
                <a:effectLst/>
                <a:uLnTx/>
                <a:uFillTx/>
                <a:latin typeface="Arial" panose="020B0604020202020204"/>
                <a:ea typeface="黑体" panose="02010609060101010101" pitchFamily="49" charset="-122"/>
                <a:cs typeface="+mn-cs"/>
              </a:rPr>
              <a:t>Zheng, Zhang</a:t>
            </a:r>
            <a:r>
              <a:rPr kumimoji="1" lang="en-US" altLang="zh-CN" sz="1400" b="0" i="0" u="none" strike="noStrike" kern="1200" cap="none" spc="0" normalizeH="0" baseline="0" noProof="0" dirty="0">
                <a:ln>
                  <a:noFill/>
                </a:ln>
                <a:solidFill>
                  <a:srgbClr val="342F2E"/>
                </a:solidFill>
                <a:effectLst/>
                <a:uLnTx/>
                <a:uFillTx/>
                <a:latin typeface="Arial" panose="020B0604020202020204"/>
                <a:ea typeface="黑体" panose="02010609060101010101" pitchFamily="49" charset="-122"/>
                <a:cs typeface="+mn-cs"/>
              </a:rPr>
              <a:t>, and Nie.</a:t>
            </a:r>
            <a:r>
              <a:rPr kumimoji="1" lang="zh-CN" altLang="en-US" sz="1400" b="0" i="0" u="none" strike="noStrike" kern="1200" cap="none" spc="0" normalizeH="0" baseline="0" noProof="0" dirty="0">
                <a:ln>
                  <a:noFill/>
                </a:ln>
                <a:solidFill>
                  <a:srgbClr val="342F2E"/>
                </a:solidFill>
                <a:effectLst/>
                <a:uLnTx/>
                <a:uFillTx/>
                <a:latin typeface="Arial" panose="020B0604020202020204"/>
                <a:ea typeface="黑体" panose="02010609060101010101" pitchFamily="49" charset="-122"/>
                <a:cs typeface="+mn-cs"/>
              </a:rPr>
              <a:t> </a:t>
            </a:r>
            <a:r>
              <a:rPr kumimoji="1" lang="en-US" altLang="zh-CN" sz="1400" b="0" i="0" u="none" strike="noStrike" kern="1200" cap="none" spc="0" normalizeH="0" baseline="0" noProof="0" dirty="0">
                <a:ln>
                  <a:noFill/>
                </a:ln>
                <a:solidFill>
                  <a:srgbClr val="342F2E"/>
                </a:solidFill>
                <a:effectLst/>
                <a:uLnTx/>
                <a:uFillTx/>
                <a:latin typeface="Arial" panose="020B0604020202020204"/>
                <a:ea typeface="黑体" panose="02010609060101010101" pitchFamily="49" charset="-122"/>
                <a:cs typeface="+mn-cs"/>
              </a:rPr>
              <a:t>(2025) Does dockless bike-sharing create a competition for losers?</a:t>
            </a:r>
            <a:r>
              <a:rPr kumimoji="1" lang="zh-CN" altLang="en-US" sz="1400" b="0" i="0" u="none" strike="noStrike" kern="1200" cap="none" spc="0" normalizeH="0" baseline="0" noProof="0" dirty="0">
                <a:ln>
                  <a:noFill/>
                </a:ln>
                <a:solidFill>
                  <a:srgbClr val="342F2E"/>
                </a:solidFill>
                <a:effectLst/>
                <a:uLnTx/>
                <a:uFillTx/>
                <a:latin typeface="Arial" panose="020B0604020202020204"/>
                <a:ea typeface="黑体" panose="02010609060101010101" pitchFamily="49" charset="-122"/>
                <a:cs typeface="+mn-cs"/>
              </a:rPr>
              <a:t> </a:t>
            </a:r>
            <a:r>
              <a:rPr kumimoji="1" lang="en-US" altLang="zh-CN" sz="1400" b="0" i="1" u="none" strike="noStrike" kern="1200" cap="none" spc="0" normalizeH="0" baseline="0" noProof="0" dirty="0">
                <a:ln>
                  <a:noFill/>
                </a:ln>
                <a:solidFill>
                  <a:srgbClr val="342F2E"/>
                </a:solidFill>
                <a:effectLst/>
                <a:uLnTx/>
                <a:uFillTx/>
                <a:latin typeface="Arial" panose="020B0604020202020204"/>
                <a:ea typeface="黑体" panose="02010609060101010101" pitchFamily="49" charset="-122"/>
                <a:cs typeface="+mn-cs"/>
              </a:rPr>
              <a:t>(</a:t>
            </a:r>
            <a:r>
              <a:rPr kumimoji="1" lang="en-US" altLang="zh-CN" sz="1400" i="1" dirty="0"/>
              <a:t>under</a:t>
            </a:r>
            <a:r>
              <a:rPr kumimoji="1" lang="zh-CN" altLang="en-US" sz="1400" i="1" dirty="0"/>
              <a:t> </a:t>
            </a:r>
            <a:r>
              <a:rPr kumimoji="1" lang="en-US" altLang="zh-CN" sz="1400" i="1" dirty="0"/>
              <a:t>revision in </a:t>
            </a:r>
            <a:r>
              <a:rPr kumimoji="1" lang="en-US" altLang="zh-CN" sz="1400" b="0" i="1" u="none" strike="noStrike" kern="1200" cap="none" spc="0" normalizeH="0" baseline="0" noProof="0" dirty="0">
                <a:ln>
                  <a:noFill/>
                </a:ln>
                <a:solidFill>
                  <a:srgbClr val="342F2E"/>
                </a:solidFill>
                <a:effectLst/>
                <a:uLnTx/>
                <a:uFillTx/>
                <a:latin typeface="Arial" panose="020B0604020202020204"/>
                <a:ea typeface="黑体" panose="02010609060101010101" pitchFamily="49" charset="-122"/>
                <a:cs typeface="+mn-cs"/>
              </a:rPr>
              <a:t>Transportation</a:t>
            </a:r>
            <a:r>
              <a:rPr kumimoji="1" lang="zh-CN" altLang="en-US" sz="1400" b="0" i="1" u="none" strike="noStrike" kern="1200" cap="none" spc="0" normalizeH="0" baseline="0" noProof="0" dirty="0">
                <a:ln>
                  <a:noFill/>
                </a:ln>
                <a:solidFill>
                  <a:srgbClr val="342F2E"/>
                </a:solidFill>
                <a:effectLst/>
                <a:uLnTx/>
                <a:uFillTx/>
                <a:latin typeface="Arial" panose="020B0604020202020204"/>
                <a:ea typeface="黑体" panose="02010609060101010101" pitchFamily="49" charset="-122"/>
                <a:cs typeface="+mn-cs"/>
              </a:rPr>
              <a:t> </a:t>
            </a:r>
            <a:r>
              <a:rPr kumimoji="1" lang="en-US" altLang="zh-CN" sz="1400" b="0" i="1" u="none" strike="noStrike" kern="1200" cap="none" spc="0" normalizeH="0" baseline="0" noProof="0" dirty="0">
                <a:ln>
                  <a:noFill/>
                </a:ln>
                <a:solidFill>
                  <a:srgbClr val="342F2E"/>
                </a:solidFill>
                <a:effectLst/>
                <a:uLnTx/>
                <a:uFillTx/>
                <a:latin typeface="Arial" panose="020B0604020202020204"/>
                <a:ea typeface="黑体" panose="02010609060101010101" pitchFamily="49" charset="-122"/>
                <a:cs typeface="+mn-cs"/>
              </a:rPr>
              <a:t>Science)</a:t>
            </a:r>
          </a:p>
        </p:txBody>
      </p:sp>
      <p:sp>
        <p:nvSpPr>
          <p:cNvPr id="7" name="Slide Number Placeholder 4">
            <a:extLst>
              <a:ext uri="{FF2B5EF4-FFF2-40B4-BE49-F238E27FC236}">
                <a16:creationId xmlns:a16="http://schemas.microsoft.com/office/drawing/2014/main" id="{1C9A3AB1-0531-9D39-AE2D-1F05930A9494}"/>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21</a:t>
            </a:fld>
            <a:endParaRPr lang="en-US" dirty="0"/>
          </a:p>
        </p:txBody>
      </p:sp>
    </p:spTree>
    <p:extLst>
      <p:ext uri="{BB962C8B-B14F-4D97-AF65-F5344CB8AC3E}">
        <p14:creationId xmlns:p14="http://schemas.microsoft.com/office/powerpoint/2010/main" val="128019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39698-FC0B-2DC6-0775-BFDEC681AAAC}"/>
              </a:ext>
            </a:extLst>
          </p:cNvPr>
          <p:cNvSpPr>
            <a:spLocks noGrp="1"/>
          </p:cNvSpPr>
          <p:nvPr>
            <p:ph type="ctrTitle"/>
          </p:nvPr>
        </p:nvSpPr>
        <p:spPr/>
        <p:txBody>
          <a:bodyPr/>
          <a:lstStyle/>
          <a:p>
            <a:pPr>
              <a:lnSpc>
                <a:spcPct val="120000"/>
              </a:lnSpc>
            </a:pPr>
            <a:r>
              <a:rPr lang="en-US" altLang="zh-CN" sz="9600" dirty="0">
                <a:solidFill>
                  <a:srgbClr val="FF8300"/>
                </a:solidFill>
              </a:rPr>
              <a:t>Thank you!</a:t>
            </a:r>
            <a:br>
              <a:rPr lang="en-US" altLang="zh-CN" sz="9600" dirty="0">
                <a:solidFill>
                  <a:srgbClr val="FF8300"/>
                </a:solidFill>
              </a:rPr>
            </a:br>
            <a:r>
              <a:rPr lang="en-US" altLang="zh-CN" sz="2800" dirty="0">
                <a:latin typeface="Adobe Caslon Pro" panose="0205050205050A020403" pitchFamily="18" charset="0"/>
                <a:ea typeface="SimSun" panose="02010600030101010101" pitchFamily="2" charset="-122"/>
                <a:cs typeface="Times New Roman" panose="02020603050405020304" pitchFamily="18" charset="0"/>
              </a:rPr>
              <a:t>Find me at </a:t>
            </a:r>
            <a:r>
              <a:rPr lang="en-US" altLang="zh-CN" sz="2800" u="sng" dirty="0">
                <a:latin typeface="Adobe Caslon Pro" panose="0205050205050A020403" pitchFamily="18" charset="0"/>
                <a:ea typeface="SimSun" panose="02010600030101010101" pitchFamily="2" charset="-122"/>
                <a:cs typeface="Times New Roman" panose="02020603050405020304" pitchFamily="18" charset="0"/>
              </a:rPr>
              <a:t>https://</a:t>
            </a:r>
            <a:r>
              <a:rPr lang="en-US" altLang="zh-CN" sz="2800" u="sng" dirty="0" err="1">
                <a:latin typeface="Adobe Caslon Pro" panose="0205050205050A020403" pitchFamily="18" charset="0"/>
                <a:ea typeface="SimSun" panose="02010600030101010101" pitchFamily="2" charset="-122"/>
                <a:cs typeface="Times New Roman" panose="02020603050405020304" pitchFamily="18" charset="0"/>
              </a:rPr>
              <a:t>zhenghongyu.github.io</a:t>
            </a:r>
            <a:r>
              <a:rPr lang="en-US" altLang="zh-CN" sz="2800" u="sng" dirty="0">
                <a:latin typeface="Adobe Caslon Pro" panose="0205050205050A020403" pitchFamily="18" charset="0"/>
                <a:ea typeface="SimSun" panose="02010600030101010101" pitchFamily="2" charset="-122"/>
                <a:cs typeface="Times New Roman" panose="02020603050405020304" pitchFamily="18" charset="0"/>
              </a:rPr>
              <a:t>/ </a:t>
            </a:r>
            <a:br>
              <a:rPr lang="en-US" altLang="zh-CN" sz="2800" u="sng" dirty="0">
                <a:latin typeface="Adobe Caslon Pro" panose="0205050205050A020403" pitchFamily="18" charset="0"/>
                <a:ea typeface="SimSun" panose="02010600030101010101" pitchFamily="2" charset="-122"/>
                <a:cs typeface="Times New Roman" panose="02020603050405020304" pitchFamily="18" charset="0"/>
              </a:rPr>
            </a:br>
            <a:r>
              <a:rPr lang="en-US" altLang="zh-CN" sz="2800" dirty="0">
                <a:latin typeface="Adobe Caslon Pro" panose="0205050205050A020403" pitchFamily="18" charset="0"/>
                <a:ea typeface="SimSun" panose="02010600030101010101" pitchFamily="2" charset="-122"/>
                <a:cs typeface="Times New Roman" panose="02020603050405020304" pitchFamily="18" charset="0"/>
              </a:rPr>
              <a:t>Email</a:t>
            </a:r>
            <a:r>
              <a:rPr lang="en-US" altLang="zh-CN" sz="2800" dirty="0">
                <a:effectLst/>
                <a:latin typeface="Adobe Caslon Pro" panose="0205050205050A020403" pitchFamily="18" charset="0"/>
                <a:ea typeface="SimSun" panose="02010600030101010101" pitchFamily="2" charset="-122"/>
                <a:cs typeface="Times New Roman" panose="02020603050405020304" pitchFamily="18" charset="0"/>
              </a:rPr>
              <a:t>: </a:t>
            </a:r>
            <a:r>
              <a:rPr lang="en-US" altLang="zh-CN" sz="2800" dirty="0" err="1">
                <a:effectLst/>
                <a:latin typeface="Adobe Caslon Pro" panose="0205050205050A020403" pitchFamily="18" charset="0"/>
                <a:ea typeface="SimSun" panose="02010600030101010101" pitchFamily="2" charset="-122"/>
                <a:cs typeface="Times New Roman" panose="02020603050405020304" pitchFamily="18" charset="0"/>
              </a:rPr>
              <a:t>zheng@utk.edu</a:t>
            </a:r>
            <a:br>
              <a:rPr lang="en-US" altLang="zh-CN" sz="2800" dirty="0">
                <a:effectLst/>
                <a:latin typeface="Calibri" panose="020F0502020204030204" pitchFamily="34" charset="0"/>
                <a:ea typeface="SimSun" panose="02010600030101010101" pitchFamily="2" charset="-122"/>
                <a:cs typeface="Times New Roman" panose="02020603050405020304" pitchFamily="18" charset="0"/>
              </a:rPr>
            </a:br>
            <a:r>
              <a:rPr lang="en-US" altLang="zh-CN" sz="2800" dirty="0">
                <a:effectLst/>
                <a:latin typeface="Adobe Caslon Pro" panose="0205050205050A020403" pitchFamily="18" charset="0"/>
                <a:ea typeface="SimSun" panose="02010600030101010101" pitchFamily="2" charset="-122"/>
                <a:cs typeface="Times New Roman" panose="02020603050405020304" pitchFamily="18" charset="0"/>
              </a:rPr>
              <a:t>Phone: (865) 974-3591</a:t>
            </a:r>
            <a:endParaRPr lang="zh-CN" altLang="en-US" sz="2800" dirty="0">
              <a:latin typeface="Adobe Caslon Pro" panose="0205050205050A020403" pitchFamily="18" charset="0"/>
              <a:ea typeface="SimSun"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94A7EF23-D338-9969-DB86-F2955B1F45BB}"/>
              </a:ext>
            </a:extLst>
          </p:cNvPr>
          <p:cNvSpPr txBox="1"/>
          <p:nvPr/>
        </p:nvSpPr>
        <p:spPr>
          <a:xfrm>
            <a:off x="814647" y="4821382"/>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48698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200BC611-2C42-D241-8859-6EDEEAA96712}"/>
              </a:ext>
            </a:extLst>
          </p:cNvPr>
          <p:cNvSpPr>
            <a:spLocks noGrp="1"/>
          </p:cNvSpPr>
          <p:nvPr>
            <p:ph type="title"/>
          </p:nvPr>
        </p:nvSpPr>
        <p:spPr>
          <a:xfrm>
            <a:off x="451556" y="280288"/>
            <a:ext cx="11197021" cy="1094813"/>
          </a:xfrm>
        </p:spPr>
        <p:txBody>
          <a:bodyPr/>
          <a:lstStyle/>
          <a:p>
            <a:r>
              <a:rPr lang="en" altLang="zh-CN" dirty="0"/>
              <a:t>Competition is for losers – Peter Thiel</a:t>
            </a:r>
            <a:endParaRPr lang="zh-CN" altLang="en-US" dirty="0"/>
          </a:p>
        </p:txBody>
      </p:sp>
      <p:sp>
        <p:nvSpPr>
          <p:cNvPr id="15" name="内容占位符 14">
            <a:extLst>
              <a:ext uri="{FF2B5EF4-FFF2-40B4-BE49-F238E27FC236}">
                <a16:creationId xmlns:a16="http://schemas.microsoft.com/office/drawing/2014/main" id="{7BA8C893-157F-384D-B6D6-040412882F51}"/>
              </a:ext>
            </a:extLst>
          </p:cNvPr>
          <p:cNvSpPr>
            <a:spLocks noGrp="1"/>
          </p:cNvSpPr>
          <p:nvPr>
            <p:ph idx="1"/>
          </p:nvPr>
        </p:nvSpPr>
        <p:spPr>
          <a:xfrm>
            <a:off x="451556" y="1507572"/>
            <a:ext cx="11335632" cy="4699264"/>
          </a:xfrm>
        </p:spPr>
        <p:txBody>
          <a:bodyPr>
            <a:noAutofit/>
          </a:bodyPr>
          <a:lstStyle/>
          <a:p>
            <a:pPr lvl="0"/>
            <a:r>
              <a:rPr lang="en-US" altLang="zh-CN" dirty="0"/>
              <a:t>An unregulated market with a low entry barrier.</a:t>
            </a:r>
            <a:endParaRPr lang="en-US" altLang="zh-CN" sz="2667" dirty="0"/>
          </a:p>
          <a:p>
            <a:pPr lvl="1"/>
            <a:r>
              <a:rPr lang="en-US" altLang="zh-CN" dirty="0"/>
              <a:t>Volatile market</a:t>
            </a:r>
            <a:endParaRPr lang="en-US" altLang="zh-CN" sz="2667" dirty="0"/>
          </a:p>
          <a:p>
            <a:pPr lvl="1"/>
            <a:r>
              <a:rPr lang="en-US" altLang="zh-CN" dirty="0"/>
              <a:t>Difficult to profit</a:t>
            </a:r>
            <a:endParaRPr lang="en-US" altLang="zh-CN" sz="2667" dirty="0"/>
          </a:p>
          <a:p>
            <a:pPr lvl="1"/>
            <a:r>
              <a:rPr lang="en-US" altLang="zh-CN" dirty="0"/>
              <a:t>Limited economies of scale</a:t>
            </a:r>
            <a:endParaRPr lang="en-US" altLang="zh-CN" sz="2667" dirty="0"/>
          </a:p>
          <a:p>
            <a:r>
              <a:rPr lang="en-US" altLang="zh-CN" dirty="0">
                <a:solidFill>
                  <a:srgbClr val="FF8300"/>
                </a:solidFill>
              </a:rPr>
              <a:t>However, DLB deserves its place in cities.</a:t>
            </a:r>
          </a:p>
          <a:p>
            <a:pPr lvl="1"/>
            <a:r>
              <a:rPr lang="en-US" altLang="zh-CN" dirty="0"/>
              <a:t>Genuinely positive societal impact</a:t>
            </a:r>
          </a:p>
          <a:p>
            <a:pPr lvl="1"/>
            <a:r>
              <a:rPr lang="en-US" altLang="zh-CN" dirty="0"/>
              <a:t>Cities are not business</a:t>
            </a:r>
          </a:p>
        </p:txBody>
      </p:sp>
      <p:sp>
        <p:nvSpPr>
          <p:cNvPr id="4" name="灯片编号占位符 3">
            <a:extLst>
              <a:ext uri="{FF2B5EF4-FFF2-40B4-BE49-F238E27FC236}">
                <a16:creationId xmlns:a16="http://schemas.microsoft.com/office/drawing/2014/main" id="{6F2DFCEF-DD26-2D4A-95F9-49356B0565D2}"/>
              </a:ext>
            </a:extLst>
          </p:cNvPr>
          <p:cNvSpPr>
            <a:spLocks noGrp="1"/>
          </p:cNvSpPr>
          <p:nvPr>
            <p:ph type="sldNum" sz="quarter" idx="4"/>
          </p:nvPr>
        </p:nvSpPr>
        <p:spPr>
          <a:xfrm>
            <a:off x="182677" y="6380068"/>
            <a:ext cx="451552" cy="365125"/>
          </a:xfrm>
          <a:prstGeom prst="rect">
            <a:avLst/>
          </a:prstGeom>
        </p:spPr>
        <p:txBody>
          <a:bodyPr vert="horz" lIns="27432" tIns="45720" rIns="45720" bIns="45720" rtlCol="0" anchor="ctr"/>
          <a:lstStyle>
            <a:defPPr>
              <a:defRPr lang="zh-CN"/>
            </a:defPPr>
            <a:lvl1pPr marL="0" algn="ctr" defTabSz="914400" rtl="0" eaLnBrk="1" latinLnBrk="0" hangingPunct="1">
              <a:defRPr sz="1600" b="1" i="0" kern="1200">
                <a:solidFill>
                  <a:schemeClr val="accent5"/>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9B540C-44DA-4F69-89C9-7C84606640D3}" type="slidenum">
              <a:rPr lang="en-US" smtClean="0"/>
              <a:pPr/>
              <a:t>23</a:t>
            </a:fld>
            <a:endParaRPr lang="en-US" dirty="0"/>
          </a:p>
        </p:txBody>
      </p:sp>
      <p:pic>
        <p:nvPicPr>
          <p:cNvPr id="3" name="Picture 2" descr="Books recommended by Peter Thiel - Bookicious">
            <a:extLst>
              <a:ext uri="{FF2B5EF4-FFF2-40B4-BE49-F238E27FC236}">
                <a16:creationId xmlns:a16="http://schemas.microsoft.com/office/drawing/2014/main" id="{31547D1F-1C0A-017C-0D35-B29210E09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662" y="2255142"/>
            <a:ext cx="2426635" cy="368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8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DC065F89-A273-AC3F-67E3-1E9AF7237055}"/>
                  </a:ext>
                </a:extLst>
              </p:cNvPr>
              <p:cNvSpPr>
                <a:spLocks noGrp="1"/>
              </p:cNvSpPr>
              <p:nvPr>
                <p:ph idx="1"/>
              </p:nvPr>
            </p:nvSpPr>
            <p:spPr/>
            <p:txBody>
              <a:bodyPr/>
              <a:lstStyle/>
              <a:p>
                <a:r>
                  <a:rPr lang="en-US" altLang="zh-CN" sz="3200" dirty="0"/>
                  <a:t>Competition factor </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𝑘</m:t>
                        </m:r>
                      </m:e>
                      <m:sub>
                        <m:r>
                          <a:rPr lang="en-US" altLang="zh-CN" sz="3200" b="0" i="1" smtClean="0">
                            <a:latin typeface="Cambria Math" panose="02040503050406030204" pitchFamily="18" charset="0"/>
                          </a:rPr>
                          <m:t>𝑖𝑗</m:t>
                        </m:r>
                      </m:sub>
                    </m:sSub>
                  </m:oMath>
                </a14:m>
                <a:endParaRPr lang="en-US" altLang="zh-CN" sz="3200" dirty="0"/>
              </a:p>
              <a:p>
                <a:pPr lvl="1"/>
                <a:r>
                  <a:rPr lang="en-US" altLang="zh-CN" dirty="0"/>
                  <a:t>The</a:t>
                </a:r>
                <a:r>
                  <a:rPr lang="zh-CN" altLang="en-US" dirty="0"/>
                  <a:t> </a:t>
                </a:r>
                <a:r>
                  <a:rPr lang="en-US" altLang="zh-CN" dirty="0"/>
                  <a:t>main</a:t>
                </a:r>
                <a:r>
                  <a:rPr lang="zh-CN" altLang="en-US" dirty="0"/>
                  <a:t> </a:t>
                </a:r>
                <a:r>
                  <a:rPr lang="en-US" altLang="zh-CN" dirty="0"/>
                  <a:t>result</a:t>
                </a:r>
                <a:r>
                  <a:rPr lang="zh-CN" altLang="en-US" dirty="0"/>
                  <a:t> </a:t>
                </a:r>
                <a:r>
                  <a:rPr lang="en-US" altLang="zh-CN" dirty="0"/>
                  <a:t>holds</a:t>
                </a:r>
                <a:endParaRPr lang="zh-CN" altLang="en-US" dirty="0"/>
              </a:p>
            </p:txBody>
          </p:sp>
        </mc:Choice>
        <mc:Fallback xmlns="">
          <p:sp>
            <p:nvSpPr>
              <p:cNvPr id="6" name="内容占位符 5">
                <a:extLst>
                  <a:ext uri="{FF2B5EF4-FFF2-40B4-BE49-F238E27FC236}">
                    <a16:creationId xmlns:a16="http://schemas.microsoft.com/office/drawing/2014/main" id="{DC065F89-A273-AC3F-67E3-1E9AF7237055}"/>
                  </a:ext>
                </a:extLst>
              </p:cNvPr>
              <p:cNvSpPr>
                <a:spLocks noGrp="1" noRot="1" noChangeAspect="1" noMove="1" noResize="1" noEditPoints="1" noAdjustHandles="1" noChangeArrowheads="1" noChangeShapeType="1" noTextEdit="1"/>
              </p:cNvSpPr>
              <p:nvPr>
                <p:ph idx="1"/>
              </p:nvPr>
            </p:nvSpPr>
            <p:spPr>
              <a:blipFill>
                <a:blip r:embed="rId3"/>
                <a:stretch>
                  <a:fillRect l="-1243" t="-1558"/>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en-US" altLang="zh-CN" dirty="0"/>
              <a:t>Sensitivity analysis</a:t>
            </a:r>
            <a:endParaRPr lang="en-US" dirty="0"/>
          </a:p>
        </p:txBody>
      </p:sp>
      <p:sp>
        <p:nvSpPr>
          <p:cNvPr id="3" name="Footer Placeholder 3">
            <a:extLst>
              <a:ext uri="{FF2B5EF4-FFF2-40B4-BE49-F238E27FC236}">
                <a16:creationId xmlns:a16="http://schemas.microsoft.com/office/drawing/2014/main" id="{54E8807C-6AA1-ED4D-2489-25CFC520714C}"/>
              </a:ext>
            </a:extLst>
          </p:cNvPr>
          <p:cNvSpPr>
            <a:spLocks noGrp="1"/>
          </p:cNvSpPr>
          <p:nvPr>
            <p:ph type="ftr" sz="quarter" idx="4294967295"/>
          </p:nvPr>
        </p:nvSpPr>
        <p:spPr>
          <a:xfrm>
            <a:off x="10462798" y="6419104"/>
            <a:ext cx="1546525" cy="366183"/>
          </a:xfrm>
          <a:prstGeom prst="rect">
            <a:avLst/>
          </a:prstGeom>
        </p:spPr>
        <p:txBody>
          <a:bodyPr/>
          <a:lstStyle/>
          <a:p>
            <a:endParaRPr lang="en-US" altLang="zh-CN" sz="1400" dirty="0">
              <a:solidFill>
                <a:schemeClr val="bg1"/>
              </a:solidFill>
            </a:endParaRPr>
          </a:p>
        </p:txBody>
      </p:sp>
      <p:sp>
        <p:nvSpPr>
          <p:cNvPr id="5" name="Slide Number Placeholder 4"/>
          <p:cNvSpPr>
            <a:spLocks noGrp="1"/>
          </p:cNvSpPr>
          <p:nvPr>
            <p:ph type="sldNum" sz="quarter" idx="4"/>
          </p:nvPr>
        </p:nvSpPr>
        <p:spPr>
          <a:xfrm>
            <a:off x="182677" y="6380068"/>
            <a:ext cx="451552" cy="365125"/>
          </a:xfrm>
          <a:prstGeom prst="rect">
            <a:avLst/>
          </a:prstGeom>
        </p:spPr>
        <p:txBody>
          <a:bodyPr/>
          <a:lstStyle/>
          <a:p>
            <a:fld id="{BA9B540C-44DA-4F69-89C9-7C84606640D3}" type="slidenum">
              <a:rPr lang="en-US" smtClean="0"/>
              <a:pPr/>
              <a:t>24</a:t>
            </a:fld>
            <a:endParaRPr lang="en-US"/>
          </a:p>
        </p:txBody>
      </p:sp>
      <p:sp>
        <p:nvSpPr>
          <p:cNvPr id="7" name="文本框 6">
            <a:extLst>
              <a:ext uri="{FF2B5EF4-FFF2-40B4-BE49-F238E27FC236}">
                <a16:creationId xmlns:a16="http://schemas.microsoft.com/office/drawing/2014/main" id="{35A2CB4C-CCFB-5317-2783-0D22DB67A794}"/>
              </a:ext>
            </a:extLst>
          </p:cNvPr>
          <p:cNvSpPr txBox="1"/>
          <p:nvPr/>
        </p:nvSpPr>
        <p:spPr>
          <a:xfrm>
            <a:off x="2583811" y="5581082"/>
            <a:ext cx="8128978" cy="646331"/>
          </a:xfrm>
          <a:prstGeom prst="rect">
            <a:avLst/>
          </a:prstGeom>
          <a:noFill/>
        </p:spPr>
        <p:txBody>
          <a:bodyPr wrap="square">
            <a:spAutoFit/>
          </a:bodyPr>
          <a:lstStyle/>
          <a:p>
            <a:r>
              <a:rPr lang="en-US" altLang="zh-CN" dirty="0"/>
              <a:t>Sensitivity of the system performance to k in a duopoly where both operators maximize profit (a) or ridership without a deficit (b).</a:t>
            </a:r>
            <a:endParaRPr lang="en-US" altLang="zh-CN" sz="1800" b="1" dirty="0">
              <a:solidFill>
                <a:schemeClr val="tx1"/>
              </a:solidFill>
              <a:latin typeface="Arial" panose="020B0604020202020204"/>
              <a:ea typeface="黑体" panose="02010609060101010101" pitchFamily="49" charset="-122"/>
            </a:endParaRPr>
          </a:p>
        </p:txBody>
      </p:sp>
      <p:pic>
        <p:nvPicPr>
          <p:cNvPr id="4" name="图片 3" descr="图表, 折线图&#10;&#10;描述已自动生成">
            <a:extLst>
              <a:ext uri="{FF2B5EF4-FFF2-40B4-BE49-F238E27FC236}">
                <a16:creationId xmlns:a16="http://schemas.microsoft.com/office/drawing/2014/main" id="{687CD9CF-CD35-C7F6-3AEC-F07BA21F6C89}"/>
              </a:ext>
            </a:extLst>
          </p:cNvPr>
          <p:cNvPicPr>
            <a:picLocks noChangeAspect="1"/>
          </p:cNvPicPr>
          <p:nvPr/>
        </p:nvPicPr>
        <p:blipFill>
          <a:blip r:embed="rId4"/>
          <a:stretch>
            <a:fillRect/>
          </a:stretch>
        </p:blipFill>
        <p:spPr>
          <a:xfrm>
            <a:off x="2447257" y="2422789"/>
            <a:ext cx="7424234" cy="3158293"/>
          </a:xfrm>
          <a:prstGeom prst="rect">
            <a:avLst/>
          </a:prstGeom>
        </p:spPr>
      </p:pic>
    </p:spTree>
    <p:extLst>
      <p:ext uri="{BB962C8B-B14F-4D97-AF65-F5344CB8AC3E}">
        <p14:creationId xmlns:p14="http://schemas.microsoft.com/office/powerpoint/2010/main" val="299118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内容占位符 1">
                <a:extLst>
                  <a:ext uri="{FF2B5EF4-FFF2-40B4-BE49-F238E27FC236}">
                    <a16:creationId xmlns:a16="http://schemas.microsoft.com/office/drawing/2014/main" id="{0AF6FF57-C0F6-ECF0-55FF-CF8E27310D18}"/>
                  </a:ext>
                </a:extLst>
              </p:cNvPr>
              <p:cNvSpPr>
                <a:spLocks noGrp="1"/>
              </p:cNvSpPr>
              <p:nvPr>
                <p:ph idx="1"/>
              </p:nvPr>
            </p:nvSpPr>
            <p:spPr>
              <a:xfrm>
                <a:off x="497487" y="1229292"/>
                <a:ext cx="11511835" cy="4880838"/>
              </a:xfrm>
            </p:spPr>
            <p:txBody>
              <a:bodyPr/>
              <a:lstStyle/>
              <a:p>
                <a:pPr marL="0" indent="0">
                  <a:buNone/>
                </a:pPr>
                <a:r>
                  <a:rPr lang="en-US" altLang="zh-CN" sz="2800" b="0" dirty="0">
                    <a:solidFill>
                      <a:schemeClr val="tx1"/>
                    </a:solidFill>
                    <a:latin typeface="Arial" panose="020B0604020202020204" pitchFamily="34" charset="0"/>
                    <a:cs typeface="Arial" panose="020B0604020202020204" pitchFamily="34" charset="0"/>
                  </a:rPr>
                  <a:t>If every operator</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maximizes</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ridership</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with</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a</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minimal</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profit</a:t>
                </a:r>
                <a:r>
                  <a:rPr lang="zh-CN" altLang="en-US" sz="2800" b="0" dirty="0">
                    <a:solidFill>
                      <a:schemeClr val="tx1"/>
                    </a:solidFill>
                    <a:latin typeface="Arial" panose="020B0604020202020204" pitchFamily="34" charset="0"/>
                    <a:cs typeface="Arial" panose="020B0604020202020204" pitchFamily="34" charset="0"/>
                  </a:rPr>
                  <a:t> </a:t>
                </a:r>
                <a14:m>
                  <m:oMath xmlns:m="http://schemas.openxmlformats.org/officeDocument/2006/math">
                    <m:acc>
                      <m:accPr>
                        <m:chr m:val="̅"/>
                        <m:ctrlPr>
                          <a:rPr kumimoji="1" lang="en-US" altLang="zh-CN" sz="2800" b="0" i="1" dirty="0" smtClean="0">
                            <a:solidFill>
                              <a:schemeClr val="tx1"/>
                            </a:solidFill>
                            <a:latin typeface="Cambria Math" panose="02040503050406030204" pitchFamily="18" charset="0"/>
                            <a:ea typeface="Cambria Math" panose="02040503050406030204" pitchFamily="18" charset="0"/>
                          </a:rPr>
                        </m:ctrlPr>
                      </m:accPr>
                      <m:e>
                        <m:sSub>
                          <m:sSubPr>
                            <m:ctrlPr>
                              <a:rPr lang="en-US" altLang="zh-CN" sz="2800" b="0" i="1">
                                <a:solidFill>
                                  <a:schemeClr val="tx1"/>
                                </a:solidFill>
                                <a:latin typeface="Cambria Math" panose="02040503050406030204" pitchFamily="18" charset="0"/>
                              </a:rPr>
                            </m:ctrlPr>
                          </m:sSubPr>
                          <m:e>
                            <m:r>
                              <m:rPr>
                                <m:sty m:val="p"/>
                              </m:rPr>
                              <a:rPr lang="en-US" altLang="zh-CN" sz="2800" b="0">
                                <a:solidFill>
                                  <a:schemeClr val="tx1"/>
                                </a:solidFill>
                                <a:latin typeface="Cambria Math" panose="02040503050406030204" pitchFamily="18" charset="0"/>
                                <a:ea typeface="Cambria Math" panose="02040503050406030204" pitchFamily="18" charset="0"/>
                              </a:rPr>
                              <m:t>Π</m:t>
                            </m:r>
                          </m:e>
                          <m:sub>
                            <m:r>
                              <a:rPr lang="en-US" altLang="zh-CN" sz="2800" b="0" i="1">
                                <a:solidFill>
                                  <a:schemeClr val="tx1"/>
                                </a:solidFill>
                                <a:latin typeface="Cambria Math" panose="02040503050406030204" pitchFamily="18" charset="0"/>
                              </a:rPr>
                              <m:t>𝑖</m:t>
                            </m:r>
                          </m:sub>
                        </m:sSub>
                      </m:e>
                    </m:acc>
                  </m:oMath>
                </a14:m>
                <a:endParaRPr lang="en-US" altLang="zh-CN" sz="2800" b="0" dirty="0">
                  <a:solidFill>
                    <a:schemeClr val="tx1"/>
                  </a:solidFill>
                  <a:latin typeface="Arial" panose="020B0604020202020204" pitchFamily="34" charset="0"/>
                  <a:cs typeface="Arial" panose="020B0604020202020204" pitchFamily="34" charset="0"/>
                </a:endParaRPr>
              </a:p>
              <a:p>
                <a:pPr lvl="0">
                  <a:buClr>
                    <a:srgbClr val="4E2A84"/>
                  </a:buClr>
                </a:pPr>
                <a:r>
                  <a:rPr lang="en-US" altLang="zh-CN" sz="2800" b="0" dirty="0" err="1">
                    <a:latin typeface="Arial" panose="020B0604020202020204" pitchFamily="34" charset="0"/>
                    <a:cs typeface="Arial" panose="020B0604020202020204" pitchFamily="34" charset="0"/>
                  </a:rPr>
                  <a:t>Lagrangian</a:t>
                </a:r>
                <a:r>
                  <a:rPr lang="en-US" altLang="zh-CN" sz="2800" b="0" dirty="0">
                    <a:latin typeface="Arial" panose="020B0604020202020204" pitchFamily="34" charset="0"/>
                    <a:cs typeface="Arial" panose="020B0604020202020204" pitchFamily="34" charset="0"/>
                  </a:rPr>
                  <a:t> dual problem:</a:t>
                </a:r>
                <a:endParaRPr lang="en-US" altLang="zh-CN" sz="2800" dirty="0">
                  <a:solidFill>
                    <a:srgbClr val="4E2A84"/>
                  </a:solidFill>
                  <a:latin typeface="Arial" panose="020B0604020202020204" pitchFamily="34" charset="0"/>
                  <a:cs typeface="Arial" panose="020B0604020202020204" pitchFamily="34" charset="0"/>
                </a:endParaRPr>
              </a:p>
              <a:p>
                <a:pPr marL="2520000" indent="0">
                  <a:buNone/>
                </a:pPr>
                <a14:m>
                  <m:oMathPara xmlns:m="http://schemas.openxmlformats.org/officeDocument/2006/math">
                    <m:oMathParaPr>
                      <m:jc m:val="left"/>
                    </m:oMathParaPr>
                    <m:oMath xmlns:m="http://schemas.openxmlformats.org/officeDocument/2006/math">
                      <m:limLow>
                        <m:limLowPr>
                          <m:ctrlPr>
                            <a:rPr lang="zh-CN" altLang="zh-CN" sz="2800" i="1" smtClean="0">
                              <a:solidFill>
                                <a:srgbClr val="4E2A84"/>
                              </a:solidFill>
                              <a:latin typeface="Cambria Math" panose="02040503050406030204" pitchFamily="18" charset="0"/>
                            </a:rPr>
                          </m:ctrlPr>
                        </m:limLowPr>
                        <m:e>
                          <m:r>
                            <a:rPr lang="en-US" altLang="zh-CN" sz="2800" b="1" i="0" smtClean="0">
                              <a:solidFill>
                                <a:srgbClr val="4E2A84"/>
                              </a:solidFill>
                              <a:latin typeface="Cambria Math" panose="02040503050406030204" pitchFamily="18" charset="0"/>
                            </a:rPr>
                            <m:t>𝐦𝐢𝐧</m:t>
                          </m:r>
                        </m:e>
                        <m:lim>
                          <m:sSub>
                            <m:sSubPr>
                              <m:ctrlPr>
                                <a:rPr kumimoji="1" lang="en-US" altLang="zh-CN" sz="2800" b="0" i="1" dirty="0">
                                  <a:solidFill>
                                    <a:srgbClr val="4E2A84"/>
                                  </a:solidFill>
                                  <a:latin typeface="Cambria Math" panose="02040503050406030204" pitchFamily="18" charset="0"/>
                                </a:rPr>
                              </m:ctrlPr>
                            </m:sSubPr>
                            <m:e>
                              <m:r>
                                <a:rPr kumimoji="1" lang="en-US" altLang="zh-CN" sz="2800" b="0" i="1" dirty="0">
                                  <a:latin typeface="Cambria Math" panose="02040503050406030204" pitchFamily="18" charset="0"/>
                                  <a:ea typeface="Cambria Math" panose="02040503050406030204" pitchFamily="18" charset="0"/>
                                </a:rPr>
                                <m:t>𝜆</m:t>
                              </m:r>
                            </m:e>
                            <m:sub>
                              <m:r>
                                <a:rPr kumimoji="1" lang="en-US" altLang="zh-CN" sz="2800" b="0" i="1" dirty="0">
                                  <a:solidFill>
                                    <a:srgbClr val="4E2A84"/>
                                  </a:solidFill>
                                  <a:latin typeface="Cambria Math" panose="02040503050406030204" pitchFamily="18" charset="0"/>
                                </a:rPr>
                                <m:t>𝑖</m:t>
                              </m:r>
                            </m:sub>
                          </m:sSub>
                        </m:lim>
                      </m:limLow>
                      <m:r>
                        <a:rPr lang="en-US" altLang="zh-CN" sz="2800" i="1">
                          <a:solidFill>
                            <a:srgbClr val="4E2A84"/>
                          </a:solidFill>
                          <a:latin typeface="Cambria Math" panose="02040503050406030204" pitchFamily="18" charset="0"/>
                        </a:rPr>
                        <m:t> </m:t>
                      </m:r>
                      <m:r>
                        <a:rPr lang="en-US" altLang="zh-CN" sz="2800" b="0" i="1" smtClean="0">
                          <a:solidFill>
                            <a:srgbClr val="4E2A84"/>
                          </a:solidFill>
                          <a:latin typeface="Cambria Math" panose="02040503050406030204" pitchFamily="18" charset="0"/>
                        </a:rPr>
                        <m:t>  </m:t>
                      </m:r>
                      <m:sSub>
                        <m:sSubPr>
                          <m:ctrlPr>
                            <a:rPr lang="en-US" altLang="zh-CN" sz="2800" b="0" i="1" smtClean="0">
                              <a:solidFill>
                                <a:srgbClr val="4E2A84"/>
                              </a:solidFill>
                              <a:latin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𝜃</m:t>
                          </m:r>
                        </m:e>
                        <m:sub>
                          <m:r>
                            <a:rPr lang="en-US" altLang="zh-CN" sz="2800" b="0" i="1" smtClean="0">
                              <a:solidFill>
                                <a:srgbClr val="4E2A84"/>
                              </a:solidFill>
                              <a:latin typeface="Cambria Math" panose="02040503050406030204" pitchFamily="18" charset="0"/>
                            </a:rPr>
                            <m:t>𝑖</m:t>
                          </m:r>
                        </m:sub>
                      </m:sSub>
                      <m:r>
                        <a:rPr lang="en-US" altLang="zh-CN" sz="2800" b="0" i="1" smtClean="0">
                          <a:solidFill>
                            <a:srgbClr val="4E2A84"/>
                          </a:solidFill>
                          <a:latin typeface="Cambria Math" panose="02040503050406030204" pitchFamily="18" charset="0"/>
                        </a:rPr>
                        <m:t>(</m:t>
                      </m:r>
                      <m:sSub>
                        <m:sSubPr>
                          <m:ctrlPr>
                            <a:rPr kumimoji="1" lang="en-US" altLang="zh-CN" sz="2800" b="0" i="1" dirty="0">
                              <a:latin typeface="Cambria Math" panose="02040503050406030204" pitchFamily="18" charset="0"/>
                            </a:rPr>
                          </m:ctrlPr>
                        </m:sSubPr>
                        <m:e>
                          <m:r>
                            <a:rPr kumimoji="1" lang="en-US" altLang="zh-CN" sz="2800" b="0" i="1" dirty="0">
                              <a:latin typeface="Cambria Math" panose="02040503050406030204" pitchFamily="18" charset="0"/>
                              <a:ea typeface="Cambria Math" panose="02040503050406030204" pitchFamily="18" charset="0"/>
                            </a:rPr>
                            <m:t>𝜆</m:t>
                          </m:r>
                        </m:e>
                        <m:sub>
                          <m:r>
                            <a:rPr kumimoji="1" lang="en-US" altLang="zh-CN" sz="2800" b="0" i="1" dirty="0">
                              <a:latin typeface="Cambria Math" panose="02040503050406030204" pitchFamily="18" charset="0"/>
                            </a:rPr>
                            <m:t>𝑖</m:t>
                          </m:r>
                        </m:sub>
                      </m:sSub>
                      <m:r>
                        <a:rPr lang="en-US" altLang="zh-CN" sz="2800" b="0" i="1" smtClean="0">
                          <a:solidFill>
                            <a:srgbClr val="4E2A84"/>
                          </a:solidFill>
                          <a:latin typeface="Cambria Math" panose="02040503050406030204" pitchFamily="18" charset="0"/>
                        </a:rPr>
                        <m:t>) </m:t>
                      </m:r>
                    </m:oMath>
                  </m:oMathPara>
                </a14:m>
                <a:endParaRPr lang="en-US" altLang="zh-CN" sz="2800" b="0" i="1" dirty="0">
                  <a:solidFill>
                    <a:srgbClr val="4E2A84"/>
                  </a:solidFill>
                  <a:latin typeface="Arial" panose="020B0604020202020204" pitchFamily="34" charset="0"/>
                  <a:cs typeface="Arial" panose="020B0604020202020204" pitchFamily="34" charset="0"/>
                </a:endParaRPr>
              </a:p>
              <a:p>
                <a:pPr marL="2520000" indent="0">
                  <a:spcAft>
                    <a:spcPts val="1200"/>
                  </a:spcAft>
                  <a:buNone/>
                </a:pPr>
                <a:r>
                  <a:rPr lang="en-US" altLang="zh-CN" sz="2800" b="1" dirty="0">
                    <a:solidFill>
                      <a:srgbClr val="4E2A84"/>
                    </a:solidFill>
                    <a:latin typeface="Arial" panose="020B0604020202020204" pitchFamily="34" charset="0"/>
                    <a:cs typeface="Arial" panose="020B0604020202020204" pitchFamily="34" charset="0"/>
                  </a:rPr>
                  <a:t>   </a:t>
                </a:r>
                <a14:m>
                  <m:oMath xmlns:m="http://schemas.openxmlformats.org/officeDocument/2006/math">
                    <m:r>
                      <m:rPr>
                        <m:nor/>
                      </m:rPr>
                      <a:rPr lang="en-US" altLang="zh-CN" sz="2800" b="1">
                        <a:solidFill>
                          <a:srgbClr val="4E2A84"/>
                        </a:solidFill>
                        <a:latin typeface="Arial" panose="020B0604020202020204" pitchFamily="34" charset="0"/>
                        <a:cs typeface="Arial" panose="020B0604020202020204" pitchFamily="34" charset="0"/>
                      </a:rPr>
                      <m:t>s</m:t>
                    </m:r>
                    <m:r>
                      <m:rPr>
                        <m:nor/>
                      </m:rPr>
                      <a:rPr lang="en-US" altLang="zh-CN" sz="2800" b="1">
                        <a:solidFill>
                          <a:srgbClr val="4E2A84"/>
                        </a:solidFill>
                        <a:latin typeface="Arial" panose="020B0604020202020204" pitchFamily="34" charset="0"/>
                        <a:cs typeface="Arial" panose="020B0604020202020204" pitchFamily="34" charset="0"/>
                      </a:rPr>
                      <m:t>.</m:t>
                    </m:r>
                    <m:r>
                      <m:rPr>
                        <m:nor/>
                      </m:rPr>
                      <a:rPr lang="en-US" altLang="zh-CN" sz="2800" b="1">
                        <a:solidFill>
                          <a:srgbClr val="4E2A84"/>
                        </a:solidFill>
                        <a:latin typeface="Arial" panose="020B0604020202020204" pitchFamily="34" charset="0"/>
                        <a:cs typeface="Arial" panose="020B0604020202020204" pitchFamily="34" charset="0"/>
                      </a:rPr>
                      <m:t>t</m:t>
                    </m:r>
                    <m:r>
                      <m:rPr>
                        <m:nor/>
                      </m:rPr>
                      <a:rPr lang="en-US" altLang="zh-CN" sz="2800" b="1">
                        <a:solidFill>
                          <a:srgbClr val="4E2A84"/>
                        </a:solidFill>
                        <a:latin typeface="Arial" panose="020B0604020202020204" pitchFamily="34" charset="0"/>
                        <a:cs typeface="Arial" panose="020B0604020202020204" pitchFamily="34" charset="0"/>
                      </a:rPr>
                      <m:t>.</m:t>
                    </m:r>
                    <m:r>
                      <m:rPr>
                        <m:nor/>
                      </m:rPr>
                      <a:rPr lang="en-US" altLang="zh-CN" sz="2800" b="0" i="0" smtClean="0">
                        <a:solidFill>
                          <a:srgbClr val="4E2A84"/>
                        </a:solidFill>
                        <a:latin typeface="Arial" panose="020B0604020202020204" pitchFamily="34" charset="0"/>
                        <a:cs typeface="Arial" panose="020B0604020202020204" pitchFamily="34" charset="0"/>
                      </a:rPr>
                      <m:t> </m:t>
                    </m:r>
                    <m:r>
                      <m:rPr>
                        <m:nor/>
                      </m:rPr>
                      <a:rPr lang="en-US" altLang="zh-CN" sz="2800" b="0" i="0" smtClean="0">
                        <a:solidFill>
                          <a:srgbClr val="4E2A84"/>
                        </a:solidFill>
                        <a:latin typeface="Arial" panose="020B0604020202020204" pitchFamily="34" charset="0"/>
                        <a:cs typeface="Arial" panose="020B0604020202020204" pitchFamily="34" charset="0"/>
                      </a:rPr>
                      <m:t>E</m:t>
                    </m:r>
                    <m:r>
                      <m:rPr>
                        <m:nor/>
                      </m:rPr>
                      <a:rPr lang="en" altLang="zh-CN" sz="2800" b="0" dirty="0">
                        <a:solidFill>
                          <a:srgbClr val="4E2A84"/>
                        </a:solidFill>
                        <a:latin typeface="Arial" panose="020B0604020202020204" pitchFamily="34" charset="0"/>
                        <a:cs typeface="Arial" panose="020B0604020202020204" pitchFamily="34" charset="0"/>
                      </a:rPr>
                      <m:t>quilibrium</m:t>
                    </m:r>
                    <m:r>
                      <a:rPr lang="en-US" altLang="zh-CN" sz="2800" b="0" dirty="0">
                        <a:solidFill>
                          <a:srgbClr val="4E2A84"/>
                        </a:solidFill>
                        <a:latin typeface="Cambria Math" panose="02040503050406030204" pitchFamily="18" charset="0"/>
                      </a:rPr>
                      <m:t> </m:t>
                    </m:r>
                    <m:r>
                      <m:rPr>
                        <m:sty m:val="p"/>
                      </m:rPr>
                      <a:rPr lang="en-US" altLang="zh-CN" sz="2800" b="0" dirty="0">
                        <a:solidFill>
                          <a:srgbClr val="4E2A84"/>
                        </a:solidFill>
                        <a:latin typeface="Cambria Math" panose="02040503050406030204" pitchFamily="18" charset="0"/>
                      </a:rPr>
                      <m:t>constraints</m:t>
                    </m:r>
                    <m:r>
                      <a:rPr lang="en-US" altLang="zh-CN" sz="2800">
                        <a:solidFill>
                          <a:srgbClr val="4E2A84"/>
                        </a:solidFill>
                        <a:latin typeface="Cambria Math" panose="02040503050406030204" pitchFamily="18" charset="0"/>
                      </a:rPr>
                      <m:t>,</m:t>
                    </m:r>
                    <m:r>
                      <a:rPr lang="en-US" altLang="zh-CN" sz="2800" b="0" i="1" smtClean="0">
                        <a:solidFill>
                          <a:srgbClr val="4E2A84"/>
                        </a:solidFill>
                        <a:latin typeface="Cambria Math" panose="02040503050406030204" pitchFamily="18" charset="0"/>
                      </a:rPr>
                      <m:t>  </m:t>
                    </m:r>
                    <m:sSub>
                      <m:sSubPr>
                        <m:ctrlPr>
                          <a:rPr kumimoji="1" lang="en-US" altLang="zh-CN" sz="2800" b="0" i="1" dirty="0">
                            <a:latin typeface="Cambria Math" panose="02040503050406030204" pitchFamily="18" charset="0"/>
                          </a:rPr>
                        </m:ctrlPr>
                      </m:sSubPr>
                      <m:e>
                        <m:r>
                          <a:rPr kumimoji="1" lang="en-US" altLang="zh-CN" sz="2800" b="0" i="1" dirty="0">
                            <a:latin typeface="Cambria Math" panose="02040503050406030204" pitchFamily="18" charset="0"/>
                            <a:ea typeface="Cambria Math" panose="02040503050406030204" pitchFamily="18" charset="0"/>
                          </a:rPr>
                          <m:t>𝜆</m:t>
                        </m:r>
                      </m:e>
                      <m:sub>
                        <m:r>
                          <a:rPr kumimoji="1" lang="en-US" altLang="zh-CN" sz="2800" b="0" i="1" dirty="0">
                            <a:latin typeface="Cambria Math" panose="02040503050406030204" pitchFamily="18" charset="0"/>
                          </a:rPr>
                          <m:t>𝑖</m:t>
                        </m:r>
                      </m:sub>
                    </m:sSub>
                    <m:r>
                      <a:rPr kumimoji="1" lang="en-US" altLang="zh-CN" sz="2800" b="0" i="0" dirty="0" smtClean="0">
                        <a:latin typeface="Cambria Math" panose="02040503050406030204" pitchFamily="18" charset="0"/>
                      </a:rPr>
                      <m:t>≥0</m:t>
                    </m:r>
                    <m:r>
                      <a:rPr kumimoji="1" lang="en-US" altLang="zh-CN" sz="2800" b="0" i="0" dirty="0" smtClean="0">
                        <a:solidFill>
                          <a:srgbClr val="4E2A84"/>
                        </a:solidFill>
                        <a:latin typeface="Cambria Math" panose="02040503050406030204" pitchFamily="18" charset="0"/>
                        <a:ea typeface="Cambria Math" panose="02040503050406030204" pitchFamily="18" charset="0"/>
                      </a:rPr>
                      <m:t>.</m:t>
                    </m:r>
                  </m:oMath>
                </a14:m>
                <a:endParaRPr lang="en-US" altLang="zh-CN" sz="2800" b="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indent="0">
                  <a:buNone/>
                </a:pPr>
                <a:r>
                  <a:rPr lang="en-US" altLang="zh-CN" sz="2400" b="0" dirty="0">
                    <a:solidFill>
                      <a:schemeClr val="tx1"/>
                    </a:solidFill>
                    <a:latin typeface="Arial" panose="020B0604020202020204" pitchFamily="34" charset="0"/>
                    <a:cs typeface="Arial" panose="020B0604020202020204" pitchFamily="34" charset="0"/>
                  </a:rPr>
                  <a:t>where </a:t>
                </a:r>
                <a14:m>
                  <m:oMath xmlns:m="http://schemas.openxmlformats.org/officeDocument/2006/math">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pitchFamily="18" charset="0"/>
                            <a:ea typeface="Cambria Math" panose="02040503050406030204" pitchFamily="18" charset="0"/>
                          </a:rPr>
                          <m:t>𝜃</m:t>
                        </m:r>
                      </m:e>
                      <m:sub>
                        <m:r>
                          <a:rPr lang="en-US" altLang="zh-CN" sz="2400" b="0" i="1">
                            <a:solidFill>
                              <a:schemeClr val="tx1"/>
                            </a:solidFill>
                            <a:latin typeface="Cambria Math" panose="02040503050406030204" pitchFamily="18" charset="0"/>
                          </a:rPr>
                          <m:t>𝑖</m:t>
                        </m:r>
                      </m:sub>
                    </m:sSub>
                    <m:r>
                      <a:rPr lang="en-US" altLang="zh-CN" sz="2400" b="0" i="1">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lang="en-US" altLang="zh-CN" sz="2400" b="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 </m:t>
                    </m:r>
                  </m:oMath>
                </a14:m>
                <a:r>
                  <a:rPr lang="en-US" altLang="zh-CN" sz="2400" b="0" dirty="0">
                    <a:solidFill>
                      <a:schemeClr val="tx1"/>
                    </a:solidFill>
                    <a:latin typeface="Arial" panose="020B0604020202020204" pitchFamily="34" charset="0"/>
                    <a:cs typeface="Arial" panose="020B0604020202020204" pitchFamily="34" charset="0"/>
                  </a:rPr>
                  <a:t>=</a:t>
                </a:r>
                <a14:m>
                  <m:oMath xmlns:m="http://schemas.openxmlformats.org/officeDocument/2006/math">
                    <m:limLow>
                      <m:limLowPr>
                        <m:ctrlPr>
                          <a:rPr lang="zh-CN" altLang="zh-CN" sz="2400" i="1" smtClean="0">
                            <a:solidFill>
                              <a:schemeClr val="tx1"/>
                            </a:solidFill>
                            <a:latin typeface="Cambria Math" panose="02040503050406030204" pitchFamily="18" charset="0"/>
                          </a:rPr>
                        </m:ctrlPr>
                      </m:limLowPr>
                      <m:e>
                        <m:r>
                          <a:rPr lang="en-US" altLang="zh-CN" sz="2400" b="1" i="0" smtClean="0">
                            <a:solidFill>
                              <a:schemeClr val="tx1"/>
                            </a:solidFill>
                            <a:latin typeface="Cambria Math" panose="02040503050406030204" pitchFamily="18" charset="0"/>
                          </a:rPr>
                          <m:t>𝐬𝐮𝐩</m:t>
                        </m:r>
                      </m:e>
                      <m:lim>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smtClean="0">
                                <a:solidFill>
                                  <a:schemeClr val="tx1"/>
                                </a:solidFill>
                                <a:latin typeface="Cambria Math" panose="02040503050406030204" pitchFamily="18" charset="0"/>
                              </a:rPr>
                              <m:t>0≤</m:t>
                            </m:r>
                            <m:r>
                              <a:rPr kumimoji="1" lang="en-US" altLang="zh-CN" sz="2400" b="1" i="1" dirty="0" smtClean="0">
                                <a:solidFill>
                                  <a:schemeClr val="tx1"/>
                                </a:solidFill>
                                <a:latin typeface="Cambria Math" panose="02040503050406030204" pitchFamily="18" charset="0"/>
                              </a:rPr>
                              <m:t>𝒚</m:t>
                            </m:r>
                          </m:e>
                          <m:sub>
                            <m:r>
                              <a:rPr kumimoji="1" lang="en-US" altLang="zh-CN" sz="2400" b="0" i="1" dirty="0">
                                <a:solidFill>
                                  <a:schemeClr val="tx1"/>
                                </a:solidFill>
                                <a:latin typeface="Cambria Math" panose="02040503050406030204" pitchFamily="18" charset="0"/>
                              </a:rPr>
                              <m:t>𝑖</m:t>
                            </m:r>
                          </m:sub>
                        </m:sSub>
                        <m:r>
                          <a:rPr kumimoji="1" lang="en-US" altLang="zh-CN" sz="2400" b="0" i="1" dirty="0" smtClean="0">
                            <a:solidFill>
                              <a:schemeClr val="tx1"/>
                            </a:solidFill>
                            <a:latin typeface="Cambria Math" panose="02040503050406030204" pitchFamily="18" charset="0"/>
                          </a:rPr>
                          <m:t>≤</m:t>
                        </m:r>
                        <m:d>
                          <m:dPr>
                            <m:begChr m:val="["/>
                            <m:endChr m:val="]"/>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ea typeface="Cambria Math" panose="02040503050406030204" pitchFamily="18" charset="0"/>
                                  </a:rPr>
                                </m:ctrlPr>
                              </m:sSubPr>
                              <m:e>
                                <m:r>
                                  <m:rPr>
                                    <m:sty m:val="p"/>
                                  </m:rPr>
                                  <a:rPr kumimoji="1" lang="el-GR" altLang="zh-CN" sz="2400" b="0" i="1" dirty="0">
                                    <a:solidFill>
                                      <a:schemeClr val="tx1"/>
                                    </a:solidFill>
                                    <a:latin typeface="Cambria Math" panose="02040503050406030204" pitchFamily="18" charset="0"/>
                                    <a:ea typeface="Cambria Math" panose="02040503050406030204" pitchFamily="18" charset="0"/>
                                  </a:rPr>
                                  <m:t>Γ</m:t>
                                </m:r>
                              </m:e>
                              <m:sub>
                                <m:r>
                                  <a:rPr kumimoji="1" lang="en-US" altLang="zh-CN" sz="2400" b="0" i="1" dirty="0">
                                    <a:solidFill>
                                      <a:schemeClr val="tx1"/>
                                    </a:solidFill>
                                    <a:latin typeface="Cambria Math" panose="02040503050406030204" pitchFamily="18" charset="0"/>
                                    <a:ea typeface="Cambria Math" panose="02040503050406030204" pitchFamily="18" charset="0"/>
                                  </a:rPr>
                                  <m:t>𝑓</m:t>
                                </m:r>
                              </m:sub>
                            </m:sSub>
                            <m:r>
                              <a:rPr kumimoji="1" lang="en-US" altLang="zh-CN" sz="2400" b="0" i="1" dirty="0">
                                <a:solidFill>
                                  <a:schemeClr val="tx1"/>
                                </a:solidFill>
                                <a:latin typeface="Cambria Math" panose="02040503050406030204" pitchFamily="18" charset="0"/>
                                <a:ea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ea typeface="Cambria Math" panose="02040503050406030204" pitchFamily="18" charset="0"/>
                                  </a:rPr>
                                </m:ctrlPr>
                              </m:sSubPr>
                              <m:e>
                                <m:r>
                                  <m:rPr>
                                    <m:sty m:val="p"/>
                                  </m:rPr>
                                  <a:rPr kumimoji="1" lang="el-GR" altLang="zh-CN" sz="2400" b="0" i="1" dirty="0">
                                    <a:solidFill>
                                      <a:schemeClr val="tx1"/>
                                    </a:solidFill>
                                    <a:latin typeface="Cambria Math" panose="02040503050406030204" pitchFamily="18" charset="0"/>
                                    <a:ea typeface="Cambria Math" panose="02040503050406030204" pitchFamily="18" charset="0"/>
                                  </a:rPr>
                                  <m:t>Γ</m:t>
                                </m:r>
                              </m:e>
                              <m:sub>
                                <m:r>
                                  <a:rPr kumimoji="1" lang="en-US" altLang="zh-CN" sz="2400" b="0" i="1" dirty="0">
                                    <a:solidFill>
                                      <a:schemeClr val="tx1"/>
                                    </a:solidFill>
                                    <a:latin typeface="Cambria Math" panose="02040503050406030204" pitchFamily="18" charset="0"/>
                                    <a:ea typeface="Cambria Math" panose="02040503050406030204" pitchFamily="18" charset="0"/>
                                  </a:rPr>
                                  <m:t>𝐵</m:t>
                                </m:r>
                              </m:sub>
                            </m:sSub>
                          </m:e>
                        </m:d>
                      </m:lim>
                    </m:limLow>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rPr>
                          <m:t>𝐿</m:t>
                        </m:r>
                      </m:e>
                      <m:sub>
                        <m:r>
                          <a:rPr kumimoji="1" lang="en-US" altLang="zh-CN" sz="2400" b="0" i="1" dirty="0">
                            <a:solidFill>
                              <a:schemeClr val="tx1"/>
                            </a:solidFill>
                            <a:latin typeface="Cambria Math" panose="02040503050406030204" pitchFamily="18" charset="0"/>
                          </a:rPr>
                          <m:t>𝑖</m:t>
                        </m:r>
                      </m:sub>
                    </m:sSub>
                    <m:d>
                      <m:dPr>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𝒚</m:t>
                            </m:r>
                          </m:e>
                          <m:sub>
                            <m:r>
                              <a:rPr kumimoji="1" lang="en-US" altLang="zh-CN" sz="2400" b="0" i="1" dirty="0">
                                <a:solidFill>
                                  <a:schemeClr val="tx1"/>
                                </a:solidFill>
                                <a:latin typeface="Cambria Math" panose="02040503050406030204" pitchFamily="18" charset="0"/>
                              </a:rPr>
                              <m:t>𝑖</m:t>
                            </m:r>
                          </m:sub>
                        </m:sSub>
                      </m:e>
                    </m:d>
                  </m:oMath>
                </a14:m>
                <a:r>
                  <a:rPr kumimoji="1" lang="zh-CN" altLang="en-US" sz="2400" b="0" dirty="0">
                    <a:solidFill>
                      <a:schemeClr val="tx1"/>
                    </a:solidFill>
                    <a:latin typeface="Arial" panose="020B0604020202020204" pitchFamily="34" charset="0"/>
                    <a:cs typeface="Arial" panose="020B0604020202020204" pitchFamily="34" charset="0"/>
                  </a:rPr>
                  <a:t> </a:t>
                </a:r>
                <a:r>
                  <a:rPr kumimoji="1" lang="en-US" altLang="zh-CN" sz="2400" b="0" dirty="0">
                    <a:solidFill>
                      <a:schemeClr val="tx1"/>
                    </a:solidFill>
                    <a:latin typeface="Arial" panose="020B0604020202020204" pitchFamily="34" charset="0"/>
                    <a:cs typeface="Arial" panose="020B0604020202020204" pitchFamily="34" charset="0"/>
                  </a:rPr>
                  <a:t>and </a:t>
                </a:r>
                <a14:m>
                  <m:oMath xmlns:m="http://schemas.openxmlformats.org/officeDocument/2006/math">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rPr>
                          <m:t>𝐿</m:t>
                        </m:r>
                      </m:e>
                      <m:sub>
                        <m:r>
                          <a:rPr kumimoji="1" lang="en-US" altLang="zh-CN" sz="2400" b="0" i="1" dirty="0">
                            <a:solidFill>
                              <a:schemeClr val="tx1"/>
                            </a:solidFill>
                            <a:latin typeface="Cambria Math" panose="02040503050406030204" pitchFamily="18" charset="0"/>
                          </a:rPr>
                          <m:t>𝑖</m:t>
                        </m:r>
                      </m:sub>
                    </m:sSub>
                    <m:d>
                      <m:dPr>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𝒚</m:t>
                            </m:r>
                          </m:e>
                          <m:sub>
                            <m:r>
                              <a:rPr kumimoji="1" lang="en-US" altLang="zh-CN" sz="2400" b="0" i="1" dirty="0">
                                <a:solidFill>
                                  <a:schemeClr val="tx1"/>
                                </a:solidFill>
                                <a:latin typeface="Cambria Math" panose="02040503050406030204" pitchFamily="18" charset="0"/>
                              </a:rPr>
                              <m:t>𝑖</m:t>
                            </m:r>
                          </m:sub>
                        </m:sSub>
                      </m:e>
                    </m:d>
                    <m:r>
                      <a:rPr kumimoji="1" lang="en-US" altLang="zh-CN" sz="2400" b="0" i="1" dirty="0" smtClean="0">
                        <a:solidFill>
                          <a:schemeClr val="tx1"/>
                        </a:solidFill>
                        <a:latin typeface="Cambria Math" panose="02040503050406030204" pitchFamily="18" charset="0"/>
                      </a:rPr>
                      <m:t>=</m:t>
                    </m:r>
                    <m:sSub>
                      <m:sSubPr>
                        <m:ctrlPr>
                          <a:rPr lang="en-US" altLang="zh-CN" sz="2400" b="0" i="1">
                            <a:solidFill>
                              <a:schemeClr val="tx1"/>
                            </a:solidFill>
                            <a:latin typeface="Cambria Math" panose="02040503050406030204" pitchFamily="18" charset="0"/>
                          </a:rPr>
                        </m:ctrlPr>
                      </m:sSubPr>
                      <m:e>
                        <m:r>
                          <m:rPr>
                            <m:sty m:val="p"/>
                          </m:rPr>
                          <a:rPr lang="en-US" altLang="zh-CN" sz="2400" b="0">
                            <a:solidFill>
                              <a:schemeClr val="tx1"/>
                            </a:solidFill>
                            <a:latin typeface="Cambria Math" panose="02040503050406030204" pitchFamily="18" charset="0"/>
                          </a:rPr>
                          <m:t>Q</m:t>
                        </m:r>
                      </m:e>
                      <m:sub>
                        <m:r>
                          <a:rPr lang="en-US" altLang="zh-CN" sz="2400" b="0" i="1">
                            <a:solidFill>
                              <a:schemeClr val="tx1"/>
                            </a:solidFill>
                            <a:latin typeface="Cambria Math" panose="02040503050406030204" pitchFamily="18" charset="0"/>
                          </a:rPr>
                          <m:t>𝑖</m:t>
                        </m:r>
                      </m:sub>
                    </m:sSub>
                    <m:d>
                      <m:dPr>
                        <m:ctrlPr>
                          <a:rPr lang="en-US" altLang="zh-CN" sz="2400" b="0" i="1">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i="1" dirty="0">
                                <a:solidFill>
                                  <a:schemeClr val="tx1"/>
                                </a:solidFill>
                                <a:latin typeface="Cambria Math" panose="02040503050406030204" pitchFamily="18" charset="0"/>
                              </a:rPr>
                              <m:t>−</m:t>
                            </m:r>
                            <m:r>
                              <a:rPr kumimoji="1" lang="en-US" altLang="zh-CN" sz="2400" b="0" i="1" dirty="0">
                                <a:solidFill>
                                  <a:schemeClr val="tx1"/>
                                </a:solidFill>
                                <a:latin typeface="Cambria Math" panose="02040503050406030204" pitchFamily="18" charset="0"/>
                              </a:rPr>
                              <m:t>𝑖</m:t>
                            </m:r>
                          </m:sub>
                        </m:sSub>
                      </m:e>
                    </m:d>
                    <m:r>
                      <a:rPr lang="en-US" altLang="zh-CN" sz="2400" b="0" i="1" smtClean="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ea typeface="Cambria Math" panose="02040503050406030204" pitchFamily="18" charset="0"/>
                      </a:rPr>
                      <m:t>∙</m:t>
                    </m:r>
                    <m:r>
                      <a:rPr kumimoji="1" lang="en-US" altLang="zh-CN" sz="2400" b="0" i="1" dirty="0" smtClean="0">
                        <a:solidFill>
                          <a:schemeClr val="tx1"/>
                        </a:solidFill>
                        <a:latin typeface="Cambria Math" panose="02040503050406030204" pitchFamily="18" charset="0"/>
                      </a:rPr>
                      <m:t>(</m:t>
                    </m:r>
                    <m:acc>
                      <m:accPr>
                        <m:chr m:val="̅"/>
                        <m:ctrlPr>
                          <a:rPr kumimoji="1" lang="en-US" altLang="zh-CN" sz="2400" b="0" i="1" dirty="0">
                            <a:solidFill>
                              <a:schemeClr val="tx1"/>
                            </a:solidFill>
                            <a:latin typeface="Cambria Math" panose="02040503050406030204" pitchFamily="18" charset="0"/>
                            <a:ea typeface="Cambria Math" panose="02040503050406030204" pitchFamily="18" charset="0"/>
                          </a:rPr>
                        </m:ctrlPr>
                      </m:accPr>
                      <m:e>
                        <m:sSub>
                          <m:sSubPr>
                            <m:ctrlPr>
                              <a:rPr lang="en-US" altLang="zh-CN" sz="2400" b="0" i="1">
                                <a:solidFill>
                                  <a:schemeClr val="tx1"/>
                                </a:solidFill>
                                <a:latin typeface="Cambria Math" panose="02040503050406030204" pitchFamily="18" charset="0"/>
                              </a:rPr>
                            </m:ctrlPr>
                          </m:sSubPr>
                          <m:e>
                            <m:r>
                              <m:rPr>
                                <m:sty m:val="p"/>
                              </m:rPr>
                              <a:rPr lang="en-US" altLang="zh-CN" sz="2400" b="0">
                                <a:solidFill>
                                  <a:schemeClr val="tx1"/>
                                </a:solidFill>
                                <a:latin typeface="Cambria Math" panose="02040503050406030204" pitchFamily="18" charset="0"/>
                                <a:ea typeface="Cambria Math" panose="02040503050406030204" pitchFamily="18" charset="0"/>
                              </a:rPr>
                              <m:t>Π</m:t>
                            </m:r>
                          </m:e>
                          <m:sub>
                            <m:r>
                              <a:rPr lang="en-US" altLang="zh-CN" sz="2400" b="0" i="1">
                                <a:solidFill>
                                  <a:schemeClr val="tx1"/>
                                </a:solidFill>
                                <a:latin typeface="Cambria Math" panose="02040503050406030204" pitchFamily="18" charset="0"/>
                              </a:rPr>
                              <m:t>𝑖</m:t>
                            </m:r>
                          </m:sub>
                        </m:sSub>
                      </m:e>
                    </m:acc>
                    <m:r>
                      <a:rPr lang="en-US" altLang="zh-CN" sz="2400" b="0" i="1" smtClean="0">
                        <a:solidFill>
                          <a:schemeClr val="tx1"/>
                        </a:solidFill>
                        <a:latin typeface="Cambria Math" panose="02040503050406030204" pitchFamily="18" charset="0"/>
                      </a:rPr>
                      <m:t>−</m:t>
                    </m:r>
                    <m:sSub>
                      <m:sSubPr>
                        <m:ctrlPr>
                          <a:rPr lang="en-US" altLang="zh-CN" sz="2400" b="0" i="1">
                            <a:solidFill>
                              <a:schemeClr val="tx1"/>
                            </a:solidFill>
                            <a:latin typeface="Cambria Math" panose="02040503050406030204" pitchFamily="18" charset="0"/>
                          </a:rPr>
                        </m:ctrlPr>
                      </m:sSubPr>
                      <m:e>
                        <m:r>
                          <m:rPr>
                            <m:sty m:val="p"/>
                          </m:rPr>
                          <a:rPr lang="en-US" altLang="zh-CN" sz="2400" b="0">
                            <a:solidFill>
                              <a:schemeClr val="tx1"/>
                            </a:solidFill>
                            <a:latin typeface="Cambria Math" panose="02040503050406030204" pitchFamily="18" charset="0"/>
                            <a:ea typeface="Cambria Math" panose="02040503050406030204" pitchFamily="18" charset="0"/>
                          </a:rPr>
                          <m:t>Π</m:t>
                        </m:r>
                      </m:e>
                      <m:sub>
                        <m:r>
                          <a:rPr lang="en-US" altLang="zh-CN" sz="2400" b="0" i="1">
                            <a:solidFill>
                              <a:schemeClr val="tx1"/>
                            </a:solidFill>
                            <a:latin typeface="Cambria Math" panose="02040503050406030204" pitchFamily="18" charset="0"/>
                          </a:rPr>
                          <m:t>𝑖</m:t>
                        </m:r>
                      </m:sub>
                    </m:sSub>
                    <m:d>
                      <m:dPr>
                        <m:ctrlPr>
                          <a:rPr lang="en-US" altLang="zh-CN" sz="2400" b="0" i="1">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i="1" dirty="0">
                                <a:solidFill>
                                  <a:schemeClr val="tx1"/>
                                </a:solidFill>
                                <a:latin typeface="Cambria Math" panose="02040503050406030204" pitchFamily="18" charset="0"/>
                              </a:rPr>
                              <m:t>−</m:t>
                            </m:r>
                            <m:r>
                              <a:rPr kumimoji="1" lang="en-US" altLang="zh-CN" sz="2400" b="0" i="1" dirty="0">
                                <a:solidFill>
                                  <a:schemeClr val="tx1"/>
                                </a:solidFill>
                                <a:latin typeface="Cambria Math" panose="02040503050406030204" pitchFamily="18" charset="0"/>
                              </a:rPr>
                              <m:t>𝑖</m:t>
                            </m:r>
                          </m:sub>
                        </m:sSub>
                      </m:e>
                    </m:d>
                    <m:r>
                      <a:rPr kumimoji="1" lang="en-US" altLang="zh-CN" sz="2400" b="0" i="1" dirty="0" smtClean="0">
                        <a:solidFill>
                          <a:schemeClr val="tx1"/>
                        </a:solidFill>
                        <a:latin typeface="Cambria Math" panose="02040503050406030204" pitchFamily="18" charset="0"/>
                      </a:rPr>
                      <m:t>)</m:t>
                    </m:r>
                  </m:oMath>
                </a14:m>
                <a:endParaRPr kumimoji="1" lang="en-US" altLang="zh-CN" sz="2400" b="0" dirty="0">
                  <a:solidFill>
                    <a:schemeClr val="tx1"/>
                  </a:solidFill>
                  <a:latin typeface="Arial" panose="020B0604020202020204" pitchFamily="34" charset="0"/>
                  <a:cs typeface="Arial" panose="020B0604020202020204" pitchFamily="34" charset="0"/>
                </a:endParaRPr>
              </a:p>
              <a:p>
                <a:pPr lvl="0">
                  <a:buClr>
                    <a:srgbClr val="4E2A84"/>
                  </a:buClr>
                </a:pPr>
                <a:r>
                  <a:rPr lang="en-US" altLang="zh-CN" sz="2800" b="0" dirty="0">
                    <a:latin typeface="Arial" panose="020B0604020202020204" pitchFamily="34" charset="0"/>
                    <a:cs typeface="Arial" panose="020B0604020202020204" pitchFamily="34" charset="0"/>
                  </a:rPr>
                  <a:t>KKT conditions:</a:t>
                </a:r>
                <a:endParaRPr lang="en-US" altLang="zh-CN" sz="2800" dirty="0">
                  <a:latin typeface="Arial" panose="020B0604020202020204" pitchFamily="34" charset="0"/>
                  <a:cs typeface="Arial" panose="020B0604020202020204" pitchFamily="34" charset="0"/>
                </a:endParaRPr>
              </a:p>
            </p:txBody>
          </p:sp>
        </mc:Choice>
        <mc:Fallback xmlns="">
          <p:sp>
            <p:nvSpPr>
              <p:cNvPr id="11" name="内容占位符 1">
                <a:extLst>
                  <a:ext uri="{FF2B5EF4-FFF2-40B4-BE49-F238E27FC236}">
                    <a16:creationId xmlns:a16="http://schemas.microsoft.com/office/drawing/2014/main" id="{0AF6FF57-C0F6-ECF0-55FF-CF8E27310D18}"/>
                  </a:ext>
                </a:extLst>
              </p:cNvPr>
              <p:cNvSpPr>
                <a:spLocks noGrp="1" noRot="1" noChangeAspect="1" noMove="1" noResize="1" noEditPoints="1" noAdjustHandles="1" noChangeArrowheads="1" noChangeShapeType="1" noTextEdit="1"/>
              </p:cNvSpPr>
              <p:nvPr>
                <p:ph idx="1"/>
              </p:nvPr>
            </p:nvSpPr>
            <p:spPr>
              <a:xfrm>
                <a:off x="497487" y="1229292"/>
                <a:ext cx="11511835" cy="4880838"/>
              </a:xfrm>
              <a:blipFill>
                <a:blip r:embed="rId3"/>
                <a:stretch>
                  <a:fillRect l="-1103" t="-1299"/>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8883CB51-BB4C-8A92-180E-7E1AEC9FEE0C}"/>
              </a:ext>
            </a:extLst>
          </p:cNvPr>
          <p:cNvSpPr>
            <a:spLocks noGrp="1"/>
          </p:cNvSpPr>
          <p:nvPr>
            <p:ph type="title"/>
          </p:nvPr>
        </p:nvSpPr>
        <p:spPr/>
        <p:txBody>
          <a:bodyPr/>
          <a:lstStyle/>
          <a:p>
            <a:r>
              <a:rPr kumimoji="1" lang="en-US" altLang="zh-CN" sz="4400" dirty="0"/>
              <a:t>Solution algorithm</a:t>
            </a:r>
            <a:r>
              <a:rPr kumimoji="1" lang="zh-CN" altLang="en-US" sz="4400" dirty="0"/>
              <a:t> </a:t>
            </a:r>
            <a:r>
              <a:rPr kumimoji="1" lang="en-US" altLang="zh-CN" sz="4400" dirty="0"/>
              <a:t>for</a:t>
            </a:r>
            <a:r>
              <a:rPr kumimoji="1" lang="zh-CN" altLang="en-US" sz="4400" dirty="0"/>
              <a:t> </a:t>
            </a:r>
            <a:r>
              <a:rPr kumimoji="1" lang="en-US" altLang="zh-CN" sz="4400" dirty="0"/>
              <a:t>the</a:t>
            </a:r>
            <a:r>
              <a:rPr kumimoji="1" lang="zh-CN" altLang="en-US" sz="4400" dirty="0"/>
              <a:t> </a:t>
            </a:r>
            <a:r>
              <a:rPr kumimoji="1" lang="en-US" altLang="zh-CN" sz="4400" dirty="0"/>
              <a:t>GNE</a:t>
            </a:r>
            <a:endParaRPr kumimoji="1" lang="zh-CN" altLang="en-US" sz="4400" dirty="0"/>
          </a:p>
        </p:txBody>
      </p:sp>
      <p:sp>
        <p:nvSpPr>
          <p:cNvPr id="2" name="Footer Placeholder 3">
            <a:extLst>
              <a:ext uri="{FF2B5EF4-FFF2-40B4-BE49-F238E27FC236}">
                <a16:creationId xmlns:a16="http://schemas.microsoft.com/office/drawing/2014/main" id="{CED267C0-A287-490A-871B-79C1F53041DF}"/>
              </a:ext>
            </a:extLst>
          </p:cNvPr>
          <p:cNvSpPr>
            <a:spLocks noGrp="1"/>
          </p:cNvSpPr>
          <p:nvPr>
            <p:ph type="ftr" sz="quarter" idx="4294967295"/>
          </p:nvPr>
        </p:nvSpPr>
        <p:spPr>
          <a:xfrm>
            <a:off x="10462798" y="6419104"/>
            <a:ext cx="1546525" cy="366183"/>
          </a:xfrm>
          <a:prstGeom prst="rect">
            <a:avLst/>
          </a:prstGeom>
        </p:spPr>
        <p:txBody>
          <a:bodyPr/>
          <a:lstStyle/>
          <a:p>
            <a:endParaRPr lang="en-US" altLang="zh-CN" sz="1400" dirty="0">
              <a:solidFill>
                <a:schemeClr val="bg1"/>
              </a:solidFill>
            </a:endParaRPr>
          </a:p>
        </p:txBody>
      </p:sp>
      <p:sp>
        <p:nvSpPr>
          <p:cNvPr id="4" name="灯片编号占位符 3">
            <a:extLst>
              <a:ext uri="{FF2B5EF4-FFF2-40B4-BE49-F238E27FC236}">
                <a16:creationId xmlns:a16="http://schemas.microsoft.com/office/drawing/2014/main" id="{BE47F49B-235A-3B90-DA31-B2611469C7F1}"/>
              </a:ext>
            </a:extLst>
          </p:cNvPr>
          <p:cNvSpPr>
            <a:spLocks noGrp="1"/>
          </p:cNvSpPr>
          <p:nvPr>
            <p:ph type="sldNum" sz="quarter" idx="4"/>
          </p:nvPr>
        </p:nvSpPr>
        <p:spPr>
          <a:xfrm>
            <a:off x="182677" y="6380068"/>
            <a:ext cx="451552" cy="365125"/>
          </a:xfrm>
          <a:prstGeom prst="rect">
            <a:avLst/>
          </a:prstGeom>
        </p:spPr>
        <p:txBody>
          <a:bodyPr/>
          <a:lstStyle/>
          <a:p>
            <a:fld id="{BA9B540C-44DA-4F69-89C9-7C84606640D3}" type="slidenum">
              <a:rPr lang="en-US" smtClean="0"/>
              <a:pPr/>
              <a:t>25</a:t>
            </a:fld>
            <a:endParaRPr lang="en-US"/>
          </a:p>
        </p:txBody>
      </p:sp>
      <p:sp>
        <p:nvSpPr>
          <p:cNvPr id="12" name="标题 4">
            <a:extLst>
              <a:ext uri="{FF2B5EF4-FFF2-40B4-BE49-F238E27FC236}">
                <a16:creationId xmlns:a16="http://schemas.microsoft.com/office/drawing/2014/main" id="{DDB4FF63-E9E4-9717-4B33-ED2040F0B575}"/>
              </a:ext>
            </a:extLst>
          </p:cNvPr>
          <p:cNvSpPr txBox="1">
            <a:spLocks/>
          </p:cNvSpPr>
          <p:nvPr/>
        </p:nvSpPr>
        <p:spPr>
          <a:xfrm>
            <a:off x="408453" y="3734247"/>
            <a:ext cx="6455192" cy="716616"/>
          </a:xfrm>
          <a:prstGeom prst="rect">
            <a:avLst/>
          </a:prstGeom>
        </p:spPr>
        <p:txBody>
          <a:bodyPr anchor="b"/>
          <a:lstStyle>
            <a:lvl1pPr algn="l" defTabSz="1219170" rtl="0" eaLnBrk="1" latinLnBrk="0" hangingPunct="1">
              <a:lnSpc>
                <a:spcPct val="85000"/>
              </a:lnSpc>
              <a:spcBef>
                <a:spcPct val="0"/>
              </a:spcBef>
              <a:buNone/>
              <a:defRPr sz="4800" b="1" i="0" kern="1200" cap="none" spc="-133" normalizeH="0" baseline="0">
                <a:solidFill>
                  <a:schemeClr val="tx2"/>
                </a:solidFill>
                <a:effectLst/>
                <a:latin typeface="+mn-lt"/>
                <a:ea typeface="+mj-ea"/>
                <a:cs typeface="+mj-cs"/>
              </a:defRPr>
            </a:lvl1pPr>
          </a:lstStyle>
          <a:p>
            <a:endParaRPr kumimoji="1" lang="zh-CN" altLang="en-US" sz="4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79713B8-51C9-0ACF-AB26-B555590DF4CB}"/>
                  </a:ext>
                </a:extLst>
              </p:cNvPr>
              <p:cNvSpPr txBox="1"/>
              <p:nvPr/>
            </p:nvSpPr>
            <p:spPr>
              <a:xfrm>
                <a:off x="2525419" y="5046314"/>
                <a:ext cx="5174342" cy="731611"/>
              </a:xfrm>
              <a:prstGeom prst="rect">
                <a:avLst/>
              </a:prstGeom>
              <a:solidFill>
                <a:schemeClr val="bg1"/>
              </a:solidFill>
            </p:spPr>
            <p:txBody>
              <a:bodyPr wrap="square">
                <a:spAutoFit/>
              </a:bodyPr>
              <a:lstStyle/>
              <a:p>
                <a14:m>
                  <m:oMath xmlns:m="http://schemas.openxmlformats.org/officeDocument/2006/math">
                    <m:sSub>
                      <m:sSubPr>
                        <m:ctrlPr>
                          <a:rPr kumimoji="1" lang="en-US" altLang="zh-CN" sz="2400" b="0" i="1" dirty="0" smtClean="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ea typeface="Cambria Math" panose="02040503050406030204" pitchFamily="18" charset="0"/>
                      </a:rPr>
                      <m:t>∙</m:t>
                    </m:r>
                    <m:f>
                      <m:fPr>
                        <m:ctrlPr>
                          <a:rPr kumimoji="1" lang="en-US" altLang="zh-CN" sz="2400" b="0" i="1" smtClean="0">
                            <a:solidFill>
                              <a:schemeClr val="tx1"/>
                            </a:solidFill>
                            <a:latin typeface="Cambria Math" panose="02040503050406030204" pitchFamily="18" charset="0"/>
                          </a:rPr>
                        </m:ctrlPr>
                      </m:fPr>
                      <m:num>
                        <m:r>
                          <a:rPr kumimoji="1" lang="en-US" altLang="zh-CN" sz="2400" b="0" i="1" smtClean="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rPr>
                              <m:t>𝐿</m:t>
                            </m:r>
                          </m:e>
                          <m:sub>
                            <m:r>
                              <a:rPr kumimoji="1" lang="en-US" altLang="zh-CN" sz="2400" b="0" i="1" dirty="0">
                                <a:solidFill>
                                  <a:schemeClr val="tx1"/>
                                </a:solidFill>
                                <a:latin typeface="Cambria Math" panose="02040503050406030204" pitchFamily="18" charset="0"/>
                              </a:rPr>
                              <m:t>𝑖</m:t>
                            </m:r>
                          </m:sub>
                        </m:sSub>
                        <m:d>
                          <m:dPr>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Sup>
                              <m:sSubSupPr>
                                <m:ctrlPr>
                                  <a:rPr kumimoji="1" lang="en-US" altLang="zh-CN" sz="2400" b="0" i="1" dirty="0" smtClean="0">
                                    <a:solidFill>
                                      <a:schemeClr val="tx1"/>
                                    </a:solidFill>
                                    <a:latin typeface="Cambria Math" panose="02040503050406030204" pitchFamily="18" charset="0"/>
                                  </a:rPr>
                                </m:ctrlPr>
                              </m:sSubSupPr>
                              <m:e>
                                <m:r>
                                  <a:rPr kumimoji="1" lang="en-US" altLang="zh-CN" sz="2400" i="1" dirty="0">
                                    <a:solidFill>
                                      <a:schemeClr val="tx1"/>
                                    </a:solidFill>
                                    <a:latin typeface="Cambria Math" panose="02040503050406030204" pitchFamily="18" charset="0"/>
                                  </a:rPr>
                                  <m:t>𝒚</m:t>
                                </m:r>
                              </m:e>
                              <m:sub>
                                <m:r>
                                  <a:rPr kumimoji="1" lang="en-US" altLang="zh-CN" sz="2400" b="0" i="1" dirty="0">
                                    <a:solidFill>
                                      <a:schemeClr val="tx1"/>
                                    </a:solidFill>
                                    <a:latin typeface="Cambria Math" panose="02040503050406030204" pitchFamily="18" charset="0"/>
                                  </a:rPr>
                                  <m:t>𝑖</m:t>
                                </m:r>
                              </m:sub>
                              <m:sup>
                                <m:r>
                                  <a:rPr kumimoji="1" lang="en-US" altLang="zh-CN" sz="2400" b="0" i="1" dirty="0" smtClean="0">
                                    <a:solidFill>
                                      <a:schemeClr val="tx1"/>
                                    </a:solidFill>
                                    <a:latin typeface="Cambria Math" panose="02040503050406030204" pitchFamily="18" charset="0"/>
                                  </a:rPr>
                                  <m:t>∗</m:t>
                                </m:r>
                              </m:sup>
                            </m:sSubSup>
                          </m:e>
                        </m:d>
                      </m:num>
                      <m:den>
                        <m:r>
                          <a:rPr kumimoji="1" lang="en-US" altLang="zh-CN" sz="2400" b="0" i="1" smtClean="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den>
                    </m:f>
                    <m:r>
                      <a:rPr kumimoji="1" lang="en-US" altLang="zh-CN" sz="2400" b="0" i="1" smtClean="0">
                        <a:solidFill>
                          <a:schemeClr val="tx1"/>
                        </a:solidFill>
                        <a:latin typeface="Cambria Math" panose="02040503050406030204" pitchFamily="18" charset="0"/>
                      </a:rPr>
                      <m:t>=0</m:t>
                    </m:r>
                  </m:oMath>
                </a14:m>
                <a:r>
                  <a:rPr kumimoji="1" lang="en-US" altLang="zh-CN" sz="2400" b="0"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smtClean="0">
                        <a:solidFill>
                          <a:schemeClr val="tx1"/>
                        </a:solidFill>
                        <a:latin typeface="Cambria Math" panose="02040503050406030204" pitchFamily="18" charset="0"/>
                      </a:rPr>
                      <m:t>≥</m:t>
                    </m:r>
                    <m:r>
                      <a:rPr kumimoji="1" lang="en-US" altLang="zh-CN" sz="2400" b="0" i="1">
                        <a:solidFill>
                          <a:schemeClr val="tx1"/>
                        </a:solidFill>
                        <a:latin typeface="Cambria Math" panose="02040503050406030204" pitchFamily="18" charset="0"/>
                      </a:rPr>
                      <m:t>0</m:t>
                    </m:r>
                  </m:oMath>
                </a14:m>
                <a:r>
                  <a:rPr kumimoji="1" lang="en-US" altLang="zh-CN" sz="2400" b="0" dirty="0">
                    <a:solidFill>
                      <a:schemeClr val="tx1"/>
                    </a:solidFill>
                    <a:latin typeface="Arial" panose="020B0604020202020204" pitchFamily="34" charset="0"/>
                    <a:cs typeface="Arial" panose="020B0604020202020204" pitchFamily="34" charset="0"/>
                  </a:rPr>
                  <a:t>, </a:t>
                </a:r>
                <a14:m>
                  <m:oMath xmlns:m="http://schemas.openxmlformats.org/officeDocument/2006/math">
                    <m:f>
                      <m:fPr>
                        <m:ctrlPr>
                          <a:rPr kumimoji="1" lang="en-US" altLang="zh-CN" sz="2400" b="0" i="1">
                            <a:solidFill>
                              <a:schemeClr val="tx1"/>
                            </a:solidFill>
                            <a:latin typeface="Cambria Math" panose="02040503050406030204" pitchFamily="18" charset="0"/>
                          </a:rPr>
                        </m:ctrlPr>
                      </m:fPr>
                      <m:num>
                        <m:r>
                          <a:rPr kumimoji="1" lang="en-US" altLang="zh-CN" sz="2400" b="0" i="1">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rPr>
                              <m:t>𝐿</m:t>
                            </m:r>
                          </m:e>
                          <m:sub>
                            <m:r>
                              <a:rPr kumimoji="1" lang="en-US" altLang="zh-CN" sz="2400" b="0" i="1" dirty="0">
                                <a:solidFill>
                                  <a:schemeClr val="tx1"/>
                                </a:solidFill>
                                <a:latin typeface="Cambria Math" panose="02040503050406030204" pitchFamily="18" charset="0"/>
                              </a:rPr>
                              <m:t>𝑖</m:t>
                            </m:r>
                          </m:sub>
                        </m:sSub>
                        <m:d>
                          <m:dPr>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Sup>
                              <m:sSubSupPr>
                                <m:ctrlPr>
                                  <a:rPr kumimoji="1" lang="en-US" altLang="zh-CN" sz="2400" b="0" i="1" dirty="0">
                                    <a:solidFill>
                                      <a:schemeClr val="tx1"/>
                                    </a:solidFill>
                                    <a:latin typeface="Cambria Math" panose="02040503050406030204" pitchFamily="18" charset="0"/>
                                  </a:rPr>
                                </m:ctrlPr>
                              </m:sSubSupPr>
                              <m:e>
                                <m:r>
                                  <a:rPr kumimoji="1" lang="en-US" altLang="zh-CN" sz="2400" i="1" dirty="0">
                                    <a:solidFill>
                                      <a:schemeClr val="tx1"/>
                                    </a:solidFill>
                                    <a:latin typeface="Cambria Math" panose="02040503050406030204" pitchFamily="18" charset="0"/>
                                  </a:rPr>
                                  <m:t>𝒚</m:t>
                                </m:r>
                              </m:e>
                              <m:sub>
                                <m:r>
                                  <a:rPr kumimoji="1" lang="en-US" altLang="zh-CN" sz="2400" b="0" i="1" dirty="0">
                                    <a:solidFill>
                                      <a:schemeClr val="tx1"/>
                                    </a:solidFill>
                                    <a:latin typeface="Cambria Math" panose="02040503050406030204" pitchFamily="18" charset="0"/>
                                  </a:rPr>
                                  <m:t>𝑖</m:t>
                                </m:r>
                              </m:sub>
                              <m:sup>
                                <m:r>
                                  <a:rPr kumimoji="1" lang="en-US" altLang="zh-CN" sz="2400" b="0" i="1" dirty="0">
                                    <a:solidFill>
                                      <a:schemeClr val="tx1"/>
                                    </a:solidFill>
                                    <a:latin typeface="Cambria Math" panose="02040503050406030204" pitchFamily="18" charset="0"/>
                                  </a:rPr>
                                  <m:t>∗</m:t>
                                </m:r>
                              </m:sup>
                            </m:sSubSup>
                          </m:e>
                        </m:d>
                      </m:num>
                      <m:den>
                        <m:r>
                          <a:rPr kumimoji="1" lang="en-US" altLang="zh-CN" sz="2400" b="0" i="1">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den>
                    </m:f>
                    <m:r>
                      <a:rPr kumimoji="1" lang="en-US" altLang="zh-CN" sz="2400" b="0" i="1" dirty="0" smtClean="0">
                        <a:solidFill>
                          <a:schemeClr val="tx1"/>
                        </a:solidFill>
                        <a:latin typeface="Cambria Math" panose="02040503050406030204" pitchFamily="18" charset="0"/>
                      </a:rPr>
                      <m:t>≥</m:t>
                    </m:r>
                    <m:r>
                      <a:rPr kumimoji="1" lang="en-US" altLang="zh-CN" sz="2400" b="0" i="1">
                        <a:solidFill>
                          <a:schemeClr val="tx1"/>
                        </a:solidFill>
                        <a:latin typeface="Cambria Math" panose="02040503050406030204" pitchFamily="18" charset="0"/>
                      </a:rPr>
                      <m:t>0</m:t>
                    </m:r>
                    <m:r>
                      <a:rPr kumimoji="1" lang="en-US" altLang="zh-CN" sz="2400" b="0" i="0" smtClean="0">
                        <a:solidFill>
                          <a:schemeClr val="tx1"/>
                        </a:solidFill>
                        <a:latin typeface="Cambria Math" panose="02040503050406030204" pitchFamily="18" charset="0"/>
                      </a:rPr>
                      <m:t>.</m:t>
                    </m:r>
                  </m:oMath>
                </a14:m>
                <a:endParaRPr lang="zh-CN" altLang="en-US" sz="2400" dirty="0"/>
              </a:p>
            </p:txBody>
          </p:sp>
        </mc:Choice>
        <mc:Fallback xmlns="">
          <p:sp>
            <p:nvSpPr>
              <p:cNvPr id="8" name="文本框 7">
                <a:extLst>
                  <a:ext uri="{FF2B5EF4-FFF2-40B4-BE49-F238E27FC236}">
                    <a16:creationId xmlns:a16="http://schemas.microsoft.com/office/drawing/2014/main" id="{079713B8-51C9-0ACF-AB26-B555590DF4CB}"/>
                  </a:ext>
                </a:extLst>
              </p:cNvPr>
              <p:cNvSpPr txBox="1">
                <a:spLocks noRot="1" noChangeAspect="1" noMove="1" noResize="1" noEditPoints="1" noAdjustHandles="1" noChangeArrowheads="1" noChangeShapeType="1" noTextEdit="1"/>
              </p:cNvSpPr>
              <p:nvPr/>
            </p:nvSpPr>
            <p:spPr>
              <a:xfrm>
                <a:off x="2525419" y="5046314"/>
                <a:ext cx="5174342" cy="731611"/>
              </a:xfrm>
              <a:prstGeom prst="rect">
                <a:avLst/>
              </a:prstGeom>
              <a:blipFill>
                <a:blip r:embed="rId4"/>
                <a:stretch>
                  <a:fillRect l="-244" b="-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4D84F96-121E-3DC9-42BE-B3E1270CBDC5}"/>
                  </a:ext>
                </a:extLst>
              </p:cNvPr>
              <p:cNvSpPr txBox="1"/>
              <p:nvPr/>
            </p:nvSpPr>
            <p:spPr>
              <a:xfrm>
                <a:off x="4769925" y="2155004"/>
                <a:ext cx="2046458" cy="5234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0" dirty="0" smtClean="0">
                          <a:solidFill>
                            <a:schemeClr val="tx1"/>
                          </a:solidFill>
                          <a:latin typeface="Cambria Math" panose="02040503050406030204" pitchFamily="18" charset="0"/>
                        </a:rPr>
                        <m:t>=</m:t>
                      </m:r>
                      <m:sSub>
                        <m:sSubPr>
                          <m:ctrlPr>
                            <a:rPr kumimoji="1" lang="en-US" altLang="zh-CN" sz="2800" i="1" dirty="0">
                              <a:latin typeface="Cambria Math" panose="02040503050406030204" pitchFamily="18" charset="0"/>
                            </a:rPr>
                          </m:ctrlPr>
                        </m:sSubPr>
                        <m:e>
                          <m:r>
                            <a:rPr kumimoji="1" lang="en-US" altLang="zh-CN" sz="2800" i="1" dirty="0">
                              <a:latin typeface="Cambria Math" panose="02040503050406030204" pitchFamily="18" charset="0"/>
                            </a:rPr>
                            <m:t>𝐿</m:t>
                          </m:r>
                        </m:e>
                        <m:sub>
                          <m:r>
                            <a:rPr kumimoji="1" lang="en-US" altLang="zh-CN" sz="2800" i="1" dirty="0">
                              <a:latin typeface="Cambria Math" panose="02040503050406030204" pitchFamily="18" charset="0"/>
                            </a:rPr>
                            <m:t>𝑖</m:t>
                          </m:r>
                        </m:sub>
                      </m:sSub>
                      <m:d>
                        <m:dPr>
                          <m:ctrlPr>
                            <a:rPr kumimoji="1" lang="en-US" altLang="zh-CN" sz="2800" i="1" dirty="0">
                              <a:latin typeface="Cambria Math" panose="02040503050406030204" pitchFamily="18" charset="0"/>
                            </a:rPr>
                          </m:ctrlPr>
                        </m:dPr>
                        <m:e>
                          <m:sSub>
                            <m:sSubPr>
                              <m:ctrlPr>
                                <a:rPr kumimoji="1" lang="en-US" altLang="zh-CN" sz="2800" i="1" dirty="0">
                                  <a:latin typeface="Cambria Math" panose="02040503050406030204" pitchFamily="18" charset="0"/>
                                </a:rPr>
                              </m:ctrlPr>
                            </m:sSubPr>
                            <m:e>
                              <m:r>
                                <a:rPr kumimoji="1" lang="en-US" altLang="zh-CN" sz="2800" i="1" dirty="0">
                                  <a:latin typeface="Cambria Math" panose="02040503050406030204" pitchFamily="18" charset="0"/>
                                  <a:ea typeface="Cambria Math" panose="02040503050406030204" pitchFamily="18" charset="0"/>
                                </a:rPr>
                                <m:t>𝜆</m:t>
                              </m:r>
                            </m:e>
                            <m:sub>
                              <m:r>
                                <a:rPr kumimoji="1" lang="en-US" altLang="zh-CN" sz="2800" i="1" dirty="0">
                                  <a:latin typeface="Cambria Math" panose="02040503050406030204" pitchFamily="18" charset="0"/>
                                </a:rPr>
                                <m:t>𝑖</m:t>
                              </m:r>
                            </m:sub>
                          </m:sSub>
                          <m:r>
                            <a:rPr kumimoji="1" lang="en-US" altLang="zh-CN" sz="2800" i="1" dirty="0">
                              <a:latin typeface="Cambria Math" panose="02040503050406030204" pitchFamily="18" charset="0"/>
                            </a:rPr>
                            <m:t>,</m:t>
                          </m:r>
                          <m:sSubSup>
                            <m:sSubSupPr>
                              <m:ctrlPr>
                                <a:rPr kumimoji="1" lang="en-US" altLang="zh-CN" sz="2800" i="1" dirty="0">
                                  <a:latin typeface="Cambria Math" panose="02040503050406030204" pitchFamily="18" charset="0"/>
                                </a:rPr>
                              </m:ctrlPr>
                            </m:sSubSupPr>
                            <m:e>
                              <m:r>
                                <a:rPr kumimoji="1" lang="en-US" altLang="zh-CN" sz="2800" i="1" dirty="0">
                                  <a:latin typeface="Cambria Math" panose="02040503050406030204" pitchFamily="18" charset="0"/>
                                </a:rPr>
                                <m:t>𝒚</m:t>
                              </m:r>
                            </m:e>
                            <m:sub>
                              <m:r>
                                <a:rPr kumimoji="1" lang="en-US" altLang="zh-CN" sz="2800" i="1" dirty="0">
                                  <a:latin typeface="Cambria Math" panose="02040503050406030204" pitchFamily="18" charset="0"/>
                                </a:rPr>
                                <m:t>𝑖</m:t>
                              </m:r>
                            </m:sub>
                            <m:sup>
                              <m:r>
                                <a:rPr kumimoji="1" lang="en-US" altLang="zh-CN" sz="2800" i="1" dirty="0">
                                  <a:latin typeface="Cambria Math" panose="02040503050406030204" pitchFamily="18" charset="0"/>
                                </a:rPr>
                                <m:t>∗</m:t>
                              </m:r>
                            </m:sup>
                          </m:sSubSup>
                        </m:e>
                      </m:d>
                    </m:oMath>
                  </m:oMathPara>
                </a14:m>
                <a:endParaRPr kumimoji="1" lang="zh-CN" altLang="en-US" sz="2800" dirty="0"/>
              </a:p>
            </p:txBody>
          </p:sp>
        </mc:Choice>
        <mc:Fallback xmlns="">
          <p:sp>
            <p:nvSpPr>
              <p:cNvPr id="15" name="文本框 14">
                <a:extLst>
                  <a:ext uri="{FF2B5EF4-FFF2-40B4-BE49-F238E27FC236}">
                    <a16:creationId xmlns:a16="http://schemas.microsoft.com/office/drawing/2014/main" id="{C4D84F96-121E-3DC9-42BE-B3E1270CBDC5}"/>
                  </a:ext>
                </a:extLst>
              </p:cNvPr>
              <p:cNvSpPr txBox="1">
                <a:spLocks noRot="1" noChangeAspect="1" noMove="1" noResize="1" noEditPoints="1" noAdjustHandles="1" noChangeArrowheads="1" noChangeShapeType="1" noTextEdit="1"/>
              </p:cNvSpPr>
              <p:nvPr/>
            </p:nvSpPr>
            <p:spPr>
              <a:xfrm>
                <a:off x="4769925" y="2155004"/>
                <a:ext cx="2046458" cy="523477"/>
              </a:xfrm>
              <a:prstGeom prst="rect">
                <a:avLst/>
              </a:prstGeom>
              <a:blipFill>
                <a:blip r:embed="rId5"/>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33A6DAD-1AB6-16BA-2FD9-3075BE0A1ED8}"/>
                  </a:ext>
                </a:extLst>
              </p:cNvPr>
              <p:cNvSpPr txBox="1"/>
              <p:nvPr/>
            </p:nvSpPr>
            <p:spPr>
              <a:xfrm>
                <a:off x="6443530" y="1627020"/>
                <a:ext cx="3267958" cy="369332"/>
              </a:xfrm>
              <a:prstGeom prst="rect">
                <a:avLst/>
              </a:prstGeom>
              <a:noFill/>
            </p:spPr>
            <p:txBody>
              <a:bodyPr wrap="square">
                <a:spAutoFit/>
              </a:bodyPr>
              <a:lstStyle/>
              <a:p>
                <a:r>
                  <a:rPr kumimoji="1" lang="en-US" altLang="zh-CN" sz="1800" b="0" dirty="0">
                    <a:solidFill>
                      <a:schemeClr val="tx1"/>
                    </a:solidFill>
                    <a:latin typeface="Arial" panose="020B0604020202020204" pitchFamily="34" charset="0"/>
                    <a:cs typeface="Arial" panose="020B0604020202020204" pitchFamily="34" charset="0"/>
                  </a:rPr>
                  <a:t>the optimal strategy given </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ea typeface="Cambria Math" panose="02040503050406030204" pitchFamily="18" charset="0"/>
                          </a:rPr>
                          <m:t>𝜆</m:t>
                        </m:r>
                      </m:e>
                      <m:sub>
                        <m:r>
                          <a:rPr kumimoji="1" lang="en-US" altLang="zh-CN" i="1" dirty="0">
                            <a:latin typeface="Cambria Math" panose="02040503050406030204" pitchFamily="18" charset="0"/>
                          </a:rPr>
                          <m:t>𝑖</m:t>
                        </m:r>
                      </m:sub>
                    </m:sSub>
                  </m:oMath>
                </a14:m>
                <a:endParaRPr lang="zh-CN" altLang="en-US" dirty="0"/>
              </a:p>
            </p:txBody>
          </p:sp>
        </mc:Choice>
        <mc:Fallback xmlns="">
          <p:sp>
            <p:nvSpPr>
              <p:cNvPr id="6" name="文本框 5">
                <a:extLst>
                  <a:ext uri="{FF2B5EF4-FFF2-40B4-BE49-F238E27FC236}">
                    <a16:creationId xmlns:a16="http://schemas.microsoft.com/office/drawing/2014/main" id="{833A6DAD-1AB6-16BA-2FD9-3075BE0A1ED8}"/>
                  </a:ext>
                </a:extLst>
              </p:cNvPr>
              <p:cNvSpPr txBox="1">
                <a:spLocks noRot="1" noChangeAspect="1" noMove="1" noResize="1" noEditPoints="1" noAdjustHandles="1" noChangeArrowheads="1" noChangeShapeType="1" noTextEdit="1"/>
              </p:cNvSpPr>
              <p:nvPr/>
            </p:nvSpPr>
            <p:spPr>
              <a:xfrm>
                <a:off x="6443530" y="1627020"/>
                <a:ext cx="3267958" cy="369332"/>
              </a:xfrm>
              <a:prstGeom prst="rect">
                <a:avLst/>
              </a:prstGeom>
              <a:blipFill>
                <a:blip r:embed="rId6"/>
                <a:stretch>
                  <a:fillRect l="-1550" t="-10345" b="-31034"/>
                </a:stretch>
              </a:blipFill>
            </p:spPr>
            <p:txBody>
              <a:bodyPr/>
              <a:lstStyle/>
              <a:p>
                <a:r>
                  <a:rPr lang="zh-CN" altLang="en-US">
                    <a:noFill/>
                  </a:rPr>
                  <a:t> </a:t>
                </a:r>
              </a:p>
            </p:txBody>
          </p:sp>
        </mc:Fallback>
      </mc:AlternateContent>
      <p:cxnSp>
        <p:nvCxnSpPr>
          <p:cNvPr id="7" name="直线箭头连接符 6">
            <a:extLst>
              <a:ext uri="{FF2B5EF4-FFF2-40B4-BE49-F238E27FC236}">
                <a16:creationId xmlns:a16="http://schemas.microsoft.com/office/drawing/2014/main" id="{A7B7AD79-75B6-932F-4977-2448DB9624DC}"/>
              </a:ext>
            </a:extLst>
          </p:cNvPr>
          <p:cNvCxnSpPr>
            <a:cxnSpLocks/>
          </p:cNvCxnSpPr>
          <p:nvPr/>
        </p:nvCxnSpPr>
        <p:spPr>
          <a:xfrm flipH="1">
            <a:off x="6443530" y="1939587"/>
            <a:ext cx="61277" cy="281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B1BBD18-6C2A-BD9C-8A7C-4A0485F4B2CA}"/>
              </a:ext>
            </a:extLst>
          </p:cNvPr>
          <p:cNvSpPr txBox="1"/>
          <p:nvPr/>
        </p:nvSpPr>
        <p:spPr>
          <a:xfrm>
            <a:off x="8279450" y="5088953"/>
            <a:ext cx="3818906" cy="923330"/>
          </a:xfrm>
          <a:prstGeom prst="rect">
            <a:avLst/>
          </a:prstGeom>
          <a:noFill/>
        </p:spPr>
        <p:txBody>
          <a:bodyPr wrap="square">
            <a:spAutoFit/>
          </a:bodyPr>
          <a:lstStyle/>
          <a:p>
            <a:r>
              <a:rPr kumimoji="1" lang="en-US" altLang="zh-CN" dirty="0">
                <a:latin typeface="Arial" panose="020B0604020202020204" pitchFamily="34" charset="0"/>
                <a:cs typeface="Arial" panose="020B0604020202020204" pitchFamily="34" charset="0"/>
              </a:rPr>
              <a:t>solved using a </a:t>
            </a:r>
            <a:r>
              <a:rPr lang="en-US" altLang="zh-CN" sz="1800" dirty="0">
                <a:solidFill>
                  <a:srgbClr val="2F2B20"/>
                </a:solidFill>
                <a:latin typeface="Calibri" pitchFamily="34" charset="0"/>
                <a:cs typeface="Calibri" pitchFamily="34" charset="0"/>
              </a:rPr>
              <a:t>Bi-level Dual Gradient Descent (BDGD) </a:t>
            </a:r>
            <a:r>
              <a:rPr kumimoji="1" lang="en-US" altLang="zh-CN" dirty="0">
                <a:latin typeface="Arial" panose="020B0604020202020204" pitchFamily="34" charset="0"/>
                <a:cs typeface="Arial" panose="020B0604020202020204" pitchFamily="34" charset="0"/>
              </a:rPr>
              <a:t>algorithm based on auto differentiation.</a:t>
            </a:r>
            <a:endParaRPr lang="zh-CN" altLang="en-US" dirty="0"/>
          </a:p>
        </p:txBody>
      </p:sp>
      <p:cxnSp>
        <p:nvCxnSpPr>
          <p:cNvPr id="22" name="直线箭头连接符 21">
            <a:extLst>
              <a:ext uri="{FF2B5EF4-FFF2-40B4-BE49-F238E27FC236}">
                <a16:creationId xmlns:a16="http://schemas.microsoft.com/office/drawing/2014/main" id="{DA67F702-682B-CBF4-E8FA-94D936862B75}"/>
              </a:ext>
            </a:extLst>
          </p:cNvPr>
          <p:cNvCxnSpPr>
            <a:cxnSpLocks/>
          </p:cNvCxnSpPr>
          <p:nvPr/>
        </p:nvCxnSpPr>
        <p:spPr>
          <a:xfrm>
            <a:off x="7699761" y="5482605"/>
            <a:ext cx="5796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496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978054"/>
            <a:ext cx="10363200" cy="4566745"/>
          </a:xfrm>
        </p:spPr>
        <p:txBody>
          <a:bodyPr anchor="ctr">
            <a:normAutofit/>
          </a:bodyPr>
          <a:lstStyle/>
          <a:p>
            <a:r>
              <a:rPr lang="en-US" altLang="zh-CN" cap="none" dirty="0"/>
              <a:t>Monopoly:</a:t>
            </a:r>
            <a:r>
              <a:rPr lang="zh-CN" altLang="en-US" cap="none" dirty="0"/>
              <a:t> </a:t>
            </a:r>
            <a:r>
              <a:rPr lang="en-US" altLang="zh-CN" cap="none" dirty="0"/>
              <a:t>extra</a:t>
            </a:r>
            <a:r>
              <a:rPr lang="zh-CN" altLang="en-US" cap="none" dirty="0"/>
              <a:t> </a:t>
            </a:r>
            <a:r>
              <a:rPr lang="en-US" altLang="zh-CN" cap="none" dirty="0"/>
              <a:t>numerical</a:t>
            </a:r>
            <a:r>
              <a:rPr lang="zh-CN" altLang="en-US" cap="none" dirty="0"/>
              <a:t> </a:t>
            </a:r>
            <a:r>
              <a:rPr lang="en-US" altLang="zh-CN" cap="none" dirty="0"/>
              <a:t>results</a:t>
            </a:r>
            <a:endParaRPr lang="en-US" cap="none" dirty="0"/>
          </a:p>
        </p:txBody>
      </p:sp>
      <p:sp>
        <p:nvSpPr>
          <p:cNvPr id="3" name="Slide Number Placeholder 2" hidden="1"/>
          <p:cNvSpPr>
            <a:spLocks noGrp="1"/>
          </p:cNvSpPr>
          <p:nvPr>
            <p:ph type="sldNum" sz="quarter" idx="4294967295"/>
          </p:nvPr>
        </p:nvSpPr>
        <p:spPr>
          <a:xfrm>
            <a:off x="182677" y="6380068"/>
            <a:ext cx="451552" cy="365125"/>
          </a:xfrm>
          <a:prstGeom prst="rect">
            <a:avLst/>
          </a:prstGeom>
        </p:spPr>
        <p:txBody>
          <a:bodyPr/>
          <a:lstStyle/>
          <a:p>
            <a:pPr>
              <a:spcAft>
                <a:spcPts val="600"/>
              </a:spcAft>
            </a:pPr>
            <a:fld id="{BA9B540C-44DA-4F69-89C9-7C84606640D3}" type="slidenum">
              <a:rPr lang="en-US" smtClean="0"/>
              <a:pPr>
                <a:spcAft>
                  <a:spcPts val="600"/>
                </a:spcAft>
              </a:pPr>
              <a:t>26</a:t>
            </a:fld>
            <a:endParaRPr lang="en-US"/>
          </a:p>
        </p:txBody>
      </p:sp>
    </p:spTree>
    <p:extLst>
      <p:ext uri="{BB962C8B-B14F-4D97-AF65-F5344CB8AC3E}">
        <p14:creationId xmlns:p14="http://schemas.microsoft.com/office/powerpoint/2010/main" val="1049881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A41BC-120C-9E53-D417-23616AD2AA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1C01D3-2E54-A38F-8312-8295D22134B6}"/>
              </a:ext>
            </a:extLst>
          </p:cNvPr>
          <p:cNvSpPr>
            <a:spLocks noGrp="1"/>
          </p:cNvSpPr>
          <p:nvPr>
            <p:ph type="title"/>
          </p:nvPr>
        </p:nvSpPr>
        <p:spPr/>
        <p:txBody>
          <a:bodyPr/>
          <a:lstStyle/>
          <a:p>
            <a:r>
              <a:rPr lang="en-US" altLang="zh-CN"/>
              <a:t>DLB system performances</a:t>
            </a:r>
            <a:endParaRPr lang="en-US"/>
          </a:p>
        </p:txBody>
      </p:sp>
      <p:sp>
        <p:nvSpPr>
          <p:cNvPr id="5" name="Slide Number Placeholder 4">
            <a:extLst>
              <a:ext uri="{FF2B5EF4-FFF2-40B4-BE49-F238E27FC236}">
                <a16:creationId xmlns:a16="http://schemas.microsoft.com/office/drawing/2014/main" id="{96908CA2-F306-600F-808C-745761EBF5E8}"/>
              </a:ext>
            </a:extLst>
          </p:cNvPr>
          <p:cNvSpPr>
            <a:spLocks noGrp="1"/>
          </p:cNvSpPr>
          <p:nvPr>
            <p:ph type="sldNum" sz="quarter" idx="4"/>
          </p:nvPr>
        </p:nvSpPr>
        <p:spPr>
          <a:xfrm>
            <a:off x="182677" y="6380068"/>
            <a:ext cx="451552" cy="365125"/>
          </a:xfrm>
          <a:prstGeom prst="rect">
            <a:avLst/>
          </a:prstGeom>
        </p:spPr>
        <p:txBody>
          <a:bodyPr/>
          <a:lstStyle/>
          <a:p>
            <a:pPr defTabSz="1219170"/>
            <a:fld id="{BA9B540C-44DA-4F69-89C9-7C84606640D3}" type="slidenum">
              <a:rPr lang="en-US">
                <a:solidFill>
                  <a:srgbClr val="CA7C1B"/>
                </a:solidFill>
              </a:rPr>
              <a:pPr defTabSz="1219170"/>
              <a:t>27</a:t>
            </a:fld>
            <a:endParaRPr lang="en-US">
              <a:solidFill>
                <a:srgbClr val="CA7C1B"/>
              </a:solidFill>
            </a:endParaRPr>
          </a:p>
        </p:txBody>
      </p:sp>
      <p:sp>
        <p:nvSpPr>
          <p:cNvPr id="15" name="内容占位符 14">
            <a:extLst>
              <a:ext uri="{FF2B5EF4-FFF2-40B4-BE49-F238E27FC236}">
                <a16:creationId xmlns:a16="http://schemas.microsoft.com/office/drawing/2014/main" id="{4522506C-D7C5-18D3-5260-5C8352F16BCC}"/>
              </a:ext>
            </a:extLst>
          </p:cNvPr>
          <p:cNvSpPr txBox="1">
            <a:spLocks/>
          </p:cNvSpPr>
          <p:nvPr/>
        </p:nvSpPr>
        <p:spPr>
          <a:xfrm>
            <a:off x="497488" y="1037493"/>
            <a:ext cx="10702061" cy="1598443"/>
          </a:xfrm>
          <a:prstGeom prst="rect">
            <a:avLst/>
          </a:prstGeom>
        </p:spPr>
        <p:txBody>
          <a:bodyPr vert="horz" lIns="121920" tIns="60960" rIns="121920" bIns="60960" rtlCol="0">
            <a:noAutofit/>
          </a:bodyPr>
          <a:lstStyle>
            <a:lvl1pPr marL="274320" indent="-274320" algn="l" defTabSz="914400" rtl="0" eaLnBrk="1" latinLnBrk="0" hangingPunct="1">
              <a:spcBef>
                <a:spcPct val="20000"/>
              </a:spcBef>
              <a:buClr>
                <a:schemeClr val="tx2"/>
              </a:buClr>
              <a:buFont typeface="Arial" pitchFamily="34" charset="0"/>
              <a:buChar char="•"/>
              <a:defRPr sz="2200" kern="1200">
                <a:solidFill>
                  <a:schemeClr val="tx1"/>
                </a:solidFill>
                <a:latin typeface="+mj-lt"/>
                <a:ea typeface="+mn-ea"/>
                <a:cs typeface="+mn-cs"/>
              </a:defRPr>
            </a:lvl1pPr>
            <a:lvl2pPr marL="742950" indent="-285750" algn="l" defTabSz="914400" rtl="0" eaLnBrk="1" latinLnBrk="0" hangingPunct="1">
              <a:spcBef>
                <a:spcPct val="20000"/>
              </a:spcBef>
              <a:buClr>
                <a:schemeClr val="accent2"/>
              </a:buClr>
              <a:buSzPct val="100000"/>
              <a:buFont typeface="Wingdings" charset="2"/>
              <a:buChar char="§"/>
              <a:defRPr sz="1900" kern="1200">
                <a:solidFill>
                  <a:schemeClr val="tx1"/>
                </a:solidFill>
                <a:latin typeface="+mj-lt"/>
                <a:ea typeface="+mn-ea"/>
                <a:cs typeface="+mn-cs"/>
              </a:defRPr>
            </a:lvl2pPr>
            <a:lvl3pPr marL="11430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Clr>
                <a:schemeClr val="tx1">
                  <a:lumMod val="50000"/>
                  <a:lumOff val="50000"/>
                </a:schemeClr>
              </a:buClr>
              <a:buFont typeface="Wingdings" charset="2"/>
              <a:buChar char="§"/>
              <a:defRPr sz="1600" kern="1200">
                <a:solidFill>
                  <a:schemeClr val="tx1"/>
                </a:solidFill>
                <a:latin typeface="+mj-lt"/>
                <a:ea typeface="+mn-ea"/>
                <a:cs typeface="+mn-cs"/>
              </a:defRPr>
            </a:lvl4pPr>
            <a:lvl5pPr marL="20574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685783" indent="-685783" defTabSz="1219170">
              <a:buClr>
                <a:srgbClr val="4E2A84"/>
              </a:buClr>
              <a:buFont typeface="Arial" pitchFamily="34" charset="0"/>
              <a:buAutoNum type="romanLcParenBoth"/>
            </a:pPr>
            <a:r>
              <a:rPr lang="en-US" altLang="zh-CN">
                <a:solidFill>
                  <a:srgbClr val="342F2E"/>
                </a:solidFill>
                <a:latin typeface="Arial"/>
                <a:ea typeface="黑体" panose="02010609060101010101" pitchFamily="49" charset="-122"/>
              </a:rPr>
              <a:t>Profit maximization; </a:t>
            </a:r>
          </a:p>
          <a:p>
            <a:pPr marL="685783" indent="-685783" defTabSz="1219170">
              <a:buClr>
                <a:srgbClr val="4E2A84"/>
              </a:buClr>
              <a:buFont typeface="Arial" pitchFamily="34" charset="0"/>
              <a:buAutoNum type="romanLcParenBoth"/>
            </a:pPr>
            <a:r>
              <a:rPr lang="en-US" altLang="zh-CN">
                <a:solidFill>
                  <a:srgbClr val="342F2E"/>
                </a:solidFill>
                <a:latin typeface="Arial"/>
                <a:ea typeface="黑体" panose="02010609060101010101" pitchFamily="49" charset="-122"/>
              </a:rPr>
              <a:t>Ridership maximization with non-negative profit; </a:t>
            </a:r>
          </a:p>
          <a:p>
            <a:pPr marL="685783" indent="-685783" defTabSz="1219170">
              <a:buClr>
                <a:srgbClr val="4E2A84"/>
              </a:buClr>
              <a:buFont typeface="Arial" pitchFamily="34" charset="0"/>
              <a:buAutoNum type="romanLcParenBoth"/>
            </a:pPr>
            <a:r>
              <a:rPr lang="en-US" altLang="zh-CN">
                <a:solidFill>
                  <a:srgbClr val="342F2E"/>
                </a:solidFill>
                <a:latin typeface="Arial"/>
                <a:ea typeface="黑体" panose="02010609060101010101" pitchFamily="49" charset="-122"/>
              </a:rPr>
              <a:t>Social optimum; </a:t>
            </a:r>
          </a:p>
          <a:p>
            <a:pPr marL="685783" indent="-685783" defTabSz="1219170">
              <a:buClr>
                <a:srgbClr val="4E2A84"/>
              </a:buClr>
              <a:buFont typeface="Arial" pitchFamily="34" charset="0"/>
              <a:buAutoNum type="romanLcParenBoth"/>
            </a:pPr>
            <a:r>
              <a:rPr lang="en-US" altLang="zh-CN">
                <a:solidFill>
                  <a:srgbClr val="342F2E"/>
                </a:solidFill>
                <a:latin typeface="Arial"/>
                <a:ea typeface="黑体" panose="02010609060101010101" pitchFamily="49" charset="-122"/>
              </a:rPr>
              <a:t>The status quo.</a:t>
            </a:r>
          </a:p>
        </p:txBody>
      </p:sp>
      <p:pic>
        <p:nvPicPr>
          <p:cNvPr id="3" name="图片 2">
            <a:extLst>
              <a:ext uri="{FF2B5EF4-FFF2-40B4-BE49-F238E27FC236}">
                <a16:creationId xmlns:a16="http://schemas.microsoft.com/office/drawing/2014/main" id="{F72EC9BA-D30A-60BA-2C9D-3E777C3301FD}"/>
              </a:ext>
            </a:extLst>
          </p:cNvPr>
          <p:cNvPicPr>
            <a:picLocks noChangeAspect="1"/>
          </p:cNvPicPr>
          <p:nvPr/>
        </p:nvPicPr>
        <p:blipFill>
          <a:blip r:embed="rId3"/>
          <a:stretch>
            <a:fillRect/>
          </a:stretch>
        </p:blipFill>
        <p:spPr>
          <a:xfrm>
            <a:off x="790774" y="2706801"/>
            <a:ext cx="8449053" cy="3548603"/>
          </a:xfrm>
          <a:prstGeom prst="rect">
            <a:avLst/>
          </a:prstGeom>
        </p:spPr>
      </p:pic>
      <p:grpSp>
        <p:nvGrpSpPr>
          <p:cNvPr id="4" name="Group 3">
            <a:extLst>
              <a:ext uri="{FF2B5EF4-FFF2-40B4-BE49-F238E27FC236}">
                <a16:creationId xmlns:a16="http://schemas.microsoft.com/office/drawing/2014/main" id="{A05D4782-13B1-9744-772C-BCD3C734FA81}"/>
              </a:ext>
            </a:extLst>
          </p:cNvPr>
          <p:cNvGrpSpPr/>
          <p:nvPr/>
        </p:nvGrpSpPr>
        <p:grpSpPr>
          <a:xfrm>
            <a:off x="877803" y="2356135"/>
            <a:ext cx="11314197" cy="1227465"/>
            <a:chOff x="658352" y="1818112"/>
            <a:chExt cx="8485648" cy="920599"/>
          </a:xfrm>
        </p:grpSpPr>
        <p:sp>
          <p:nvSpPr>
            <p:cNvPr id="12" name="矩形 17">
              <a:extLst>
                <a:ext uri="{FF2B5EF4-FFF2-40B4-BE49-F238E27FC236}">
                  <a16:creationId xmlns:a16="http://schemas.microsoft.com/office/drawing/2014/main" id="{FDAE1CE7-96E8-CE13-3069-95AC30A7DA5A}"/>
                </a:ext>
              </a:extLst>
            </p:cNvPr>
            <p:cNvSpPr/>
            <p:nvPr/>
          </p:nvSpPr>
          <p:spPr>
            <a:xfrm rot="5400000">
              <a:off x="3679578" y="-446308"/>
              <a:ext cx="163793" cy="6206245"/>
            </a:xfrm>
            <a:prstGeom prst="rect">
              <a:avLst/>
            </a:prstGeom>
            <a:solidFill>
              <a:srgbClr val="00B05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kumimoji="1" lang="zh-CN" altLang="en-US" sz="2400">
                <a:solidFill>
                  <a:srgbClr val="4E2A84">
                    <a:lumMod val="75000"/>
                  </a:srgbClr>
                </a:solidFill>
                <a:latin typeface="Arial"/>
                <a:ea typeface="黑体" panose="02010609060101010101" pitchFamily="49" charset="-122"/>
              </a:endParaRPr>
            </a:p>
          </p:txBody>
        </p:sp>
        <p:sp>
          <p:nvSpPr>
            <p:cNvPr id="13" name="矩形 18">
              <a:extLst>
                <a:ext uri="{FF2B5EF4-FFF2-40B4-BE49-F238E27FC236}">
                  <a16:creationId xmlns:a16="http://schemas.microsoft.com/office/drawing/2014/main" id="{9A2BF15A-E6D1-F6D4-AA8B-4A51DD77C414}"/>
                </a:ext>
              </a:extLst>
            </p:cNvPr>
            <p:cNvSpPr/>
            <p:nvPr/>
          </p:nvSpPr>
          <p:spPr>
            <a:xfrm>
              <a:off x="7274966" y="1818112"/>
              <a:ext cx="1869034" cy="500233"/>
            </a:xfrm>
            <a:prstGeom prst="rect">
              <a:avLst/>
            </a:prstGeom>
          </p:spPr>
          <p:txBody>
            <a:bodyPr wrap="square">
              <a:spAutoFit/>
            </a:bodyPr>
            <a:lstStyle/>
            <a:p>
              <a:pPr defTabSz="1219170"/>
              <a:r>
                <a:rPr lang="en-US" altLang="zh-CN" sz="1867">
                  <a:solidFill>
                    <a:srgbClr val="008F00"/>
                  </a:solidFill>
                  <a:latin typeface="Arial"/>
                  <a:ea typeface="黑体" panose="02010609060101010101" pitchFamily="49" charset="-122"/>
                </a:rPr>
                <a:t>Status quo has way too many bikes!</a:t>
              </a:r>
              <a:endParaRPr lang="zh-CN" altLang="en-US" sz="1867">
                <a:solidFill>
                  <a:srgbClr val="008F00"/>
                </a:solidFill>
                <a:latin typeface="Arial"/>
                <a:ea typeface="黑体" panose="02010609060101010101" pitchFamily="49" charset="-122"/>
              </a:endParaRPr>
            </a:p>
          </p:txBody>
        </p:sp>
      </p:grpSp>
      <p:grpSp>
        <p:nvGrpSpPr>
          <p:cNvPr id="7" name="Group 6">
            <a:extLst>
              <a:ext uri="{FF2B5EF4-FFF2-40B4-BE49-F238E27FC236}">
                <a16:creationId xmlns:a16="http://schemas.microsoft.com/office/drawing/2014/main" id="{6FFA95A3-6A9D-0CE1-7A42-B484EDCF1CEF}"/>
              </a:ext>
            </a:extLst>
          </p:cNvPr>
          <p:cNvGrpSpPr/>
          <p:nvPr/>
        </p:nvGrpSpPr>
        <p:grpSpPr>
          <a:xfrm>
            <a:off x="4796758" y="3931518"/>
            <a:ext cx="7341957" cy="1869821"/>
            <a:chOff x="3597568" y="3010983"/>
            <a:chExt cx="5506468" cy="1402366"/>
          </a:xfrm>
        </p:grpSpPr>
        <p:sp>
          <p:nvSpPr>
            <p:cNvPr id="14" name="矩形 15">
              <a:extLst>
                <a:ext uri="{FF2B5EF4-FFF2-40B4-BE49-F238E27FC236}">
                  <a16:creationId xmlns:a16="http://schemas.microsoft.com/office/drawing/2014/main" id="{2CC9D557-634B-84D1-05F6-30A7B1B4C6E7}"/>
                </a:ext>
              </a:extLst>
            </p:cNvPr>
            <p:cNvSpPr/>
            <p:nvPr/>
          </p:nvSpPr>
          <p:spPr>
            <a:xfrm rot="5400000">
              <a:off x="4158915" y="2449636"/>
              <a:ext cx="1082605" cy="2205299"/>
            </a:xfrm>
            <a:prstGeom prst="rect">
              <a:avLst/>
            </a:prstGeom>
            <a:solidFill>
              <a:srgbClr val="C0000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kumimoji="1" lang="zh-CN" altLang="en-US" sz="2400">
                <a:solidFill>
                  <a:srgbClr val="4E2A84">
                    <a:lumMod val="75000"/>
                  </a:srgbClr>
                </a:solidFill>
                <a:latin typeface="Arial"/>
                <a:ea typeface="黑体" panose="02010609060101010101" pitchFamily="49" charset="-122"/>
              </a:endParaRPr>
            </a:p>
          </p:txBody>
        </p:sp>
        <p:sp>
          <p:nvSpPr>
            <p:cNvPr id="16" name="TextBox 14">
              <a:extLst>
                <a:ext uri="{FF2B5EF4-FFF2-40B4-BE49-F238E27FC236}">
                  <a16:creationId xmlns:a16="http://schemas.microsoft.com/office/drawing/2014/main" id="{09D7D8EA-67F7-C11B-EECD-B620387D3D8A}"/>
                </a:ext>
              </a:extLst>
            </p:cNvPr>
            <p:cNvSpPr txBox="1"/>
            <p:nvPr/>
          </p:nvSpPr>
          <p:spPr>
            <a:xfrm>
              <a:off x="7124686" y="3697624"/>
              <a:ext cx="1979350" cy="715725"/>
            </a:xfrm>
            <a:prstGeom prst="rect">
              <a:avLst/>
            </a:prstGeom>
            <a:noFill/>
          </p:spPr>
          <p:txBody>
            <a:bodyPr wrap="square" rtlCol="0">
              <a:spAutoFit/>
            </a:bodyPr>
            <a:lstStyle/>
            <a:p>
              <a:pPr defTabSz="1219170"/>
              <a:r>
                <a:rPr lang="en-US" sz="1867">
                  <a:solidFill>
                    <a:srgbClr val="C00000"/>
                  </a:solidFill>
                  <a:latin typeface="Arial"/>
                </a:rPr>
                <a:t>(ii) is </a:t>
              </a:r>
              <a:r>
                <a:rPr lang="en-US" altLang="zh-CN" sz="1867">
                  <a:solidFill>
                    <a:srgbClr val="C00000"/>
                  </a:solidFill>
                  <a:latin typeface="Arial"/>
                  <a:ea typeface="黑体" panose="02010609060101010101" pitchFamily="49" charset="-122"/>
                </a:rPr>
                <a:t>close</a:t>
              </a:r>
              <a:r>
                <a:rPr lang="zh-CN" altLang="en-US" sz="1867">
                  <a:solidFill>
                    <a:srgbClr val="C00000"/>
                  </a:solidFill>
                  <a:latin typeface="Arial"/>
                  <a:ea typeface="黑体" panose="02010609060101010101" pitchFamily="49" charset="-122"/>
                </a:rPr>
                <a:t> </a:t>
              </a:r>
              <a:r>
                <a:rPr lang="en-US" altLang="zh-CN" sz="1867">
                  <a:solidFill>
                    <a:srgbClr val="C00000"/>
                  </a:solidFill>
                  <a:latin typeface="Arial"/>
                  <a:ea typeface="黑体" panose="02010609060101010101" pitchFamily="49" charset="-122"/>
                </a:rPr>
                <a:t>to</a:t>
              </a:r>
              <a:r>
                <a:rPr lang="zh-CN" altLang="en-US" sz="1867">
                  <a:solidFill>
                    <a:srgbClr val="C00000"/>
                  </a:solidFill>
                  <a:latin typeface="Arial"/>
                  <a:ea typeface="黑体" panose="02010609060101010101" pitchFamily="49" charset="-122"/>
                </a:rPr>
                <a:t> </a:t>
              </a:r>
              <a:r>
                <a:rPr lang="en-US" altLang="zh-CN" sz="1867">
                  <a:solidFill>
                    <a:srgbClr val="C00000"/>
                  </a:solidFill>
                  <a:latin typeface="Arial"/>
                  <a:ea typeface="黑体" panose="02010609060101010101" pitchFamily="49" charset="-122"/>
                </a:rPr>
                <a:t>social</a:t>
              </a:r>
              <a:r>
                <a:rPr lang="zh-CN" altLang="en-US" sz="1867">
                  <a:solidFill>
                    <a:srgbClr val="C00000"/>
                  </a:solidFill>
                  <a:latin typeface="Arial"/>
                  <a:ea typeface="黑体" panose="02010609060101010101" pitchFamily="49" charset="-122"/>
                </a:rPr>
                <a:t> </a:t>
              </a:r>
              <a:r>
                <a:rPr lang="en-US" altLang="zh-CN" sz="1867">
                  <a:solidFill>
                    <a:srgbClr val="C00000"/>
                  </a:solidFill>
                  <a:latin typeface="Arial"/>
                  <a:ea typeface="黑体" panose="02010609060101010101" pitchFamily="49" charset="-122"/>
                </a:rPr>
                <a:t>optimum but requires no subsidy.</a:t>
              </a:r>
              <a:endParaRPr lang="en-US" sz="1867">
                <a:solidFill>
                  <a:srgbClr val="C00000"/>
                </a:solidFill>
                <a:latin typeface="Arial"/>
              </a:endParaRPr>
            </a:p>
          </p:txBody>
        </p:sp>
      </p:grpSp>
      <p:grpSp>
        <p:nvGrpSpPr>
          <p:cNvPr id="6" name="Group 5">
            <a:extLst>
              <a:ext uri="{FF2B5EF4-FFF2-40B4-BE49-F238E27FC236}">
                <a16:creationId xmlns:a16="http://schemas.microsoft.com/office/drawing/2014/main" id="{41F6110D-74B6-0C63-03EE-8056AEF8AC35}"/>
              </a:ext>
            </a:extLst>
          </p:cNvPr>
          <p:cNvGrpSpPr/>
          <p:nvPr/>
        </p:nvGrpSpPr>
        <p:grpSpPr>
          <a:xfrm>
            <a:off x="877803" y="3622375"/>
            <a:ext cx="11311301" cy="954300"/>
            <a:chOff x="658352" y="2762123"/>
            <a:chExt cx="8483476" cy="715725"/>
          </a:xfrm>
        </p:grpSpPr>
        <p:sp>
          <p:nvSpPr>
            <p:cNvPr id="10" name="矩形 17">
              <a:extLst>
                <a:ext uri="{FF2B5EF4-FFF2-40B4-BE49-F238E27FC236}">
                  <a16:creationId xmlns:a16="http://schemas.microsoft.com/office/drawing/2014/main" id="{82029998-39B3-E9AB-B282-00F56CE69F43}"/>
                </a:ext>
              </a:extLst>
            </p:cNvPr>
            <p:cNvSpPr/>
            <p:nvPr/>
          </p:nvSpPr>
          <p:spPr>
            <a:xfrm rot="5400000">
              <a:off x="3679578" y="-195302"/>
              <a:ext cx="163793" cy="6206245"/>
            </a:xfrm>
            <a:prstGeom prst="rect">
              <a:avLst/>
            </a:prstGeom>
            <a:solidFill>
              <a:schemeClr val="accent3">
                <a:lumMod val="60000"/>
                <a:lumOff val="40000"/>
                <a:alpha val="2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kumimoji="1" lang="zh-CN" altLang="en-US" sz="2400">
                <a:solidFill>
                  <a:srgbClr val="4E2A84">
                    <a:lumMod val="75000"/>
                  </a:srgbClr>
                </a:solidFill>
                <a:latin typeface="Arial"/>
                <a:ea typeface="黑体" panose="02010609060101010101" pitchFamily="49" charset="-122"/>
              </a:endParaRPr>
            </a:p>
          </p:txBody>
        </p:sp>
        <p:sp>
          <p:nvSpPr>
            <p:cNvPr id="11" name="矩形 18">
              <a:extLst>
                <a:ext uri="{FF2B5EF4-FFF2-40B4-BE49-F238E27FC236}">
                  <a16:creationId xmlns:a16="http://schemas.microsoft.com/office/drawing/2014/main" id="{9E5D0925-1AE8-80DF-89F5-FB05E4401A08}"/>
                </a:ext>
              </a:extLst>
            </p:cNvPr>
            <p:cNvSpPr/>
            <p:nvPr/>
          </p:nvSpPr>
          <p:spPr>
            <a:xfrm>
              <a:off x="7274965" y="2762123"/>
              <a:ext cx="1866863" cy="715725"/>
            </a:xfrm>
            <a:prstGeom prst="rect">
              <a:avLst/>
            </a:prstGeom>
          </p:spPr>
          <p:txBody>
            <a:bodyPr wrap="square">
              <a:spAutoFit/>
            </a:bodyPr>
            <a:lstStyle/>
            <a:p>
              <a:pPr defTabSz="1219170"/>
              <a:r>
                <a:rPr lang="en-US" altLang="zh-CN" sz="1867">
                  <a:solidFill>
                    <a:srgbClr val="0D2D6C">
                      <a:lumMod val="60000"/>
                      <a:lumOff val="40000"/>
                    </a:srgbClr>
                  </a:solidFill>
                  <a:latin typeface="Arial"/>
                  <a:ea typeface="黑体" panose="02010609060101010101" pitchFamily="49" charset="-122"/>
                </a:rPr>
                <a:t>Access time is not that sensitive to fleet size</a:t>
              </a:r>
              <a:endParaRPr lang="zh-CN" altLang="en-US" sz="1867">
                <a:solidFill>
                  <a:srgbClr val="0D2D6C">
                    <a:lumMod val="60000"/>
                    <a:lumOff val="40000"/>
                  </a:srgbClr>
                </a:solidFill>
                <a:latin typeface="Arial"/>
                <a:ea typeface="黑体" panose="02010609060101010101" pitchFamily="49" charset="-122"/>
              </a:endParaRPr>
            </a:p>
          </p:txBody>
        </p:sp>
      </p:grpSp>
      <p:sp>
        <p:nvSpPr>
          <p:cNvPr id="8" name="Footer Placeholder 3">
            <a:extLst>
              <a:ext uri="{FF2B5EF4-FFF2-40B4-BE49-F238E27FC236}">
                <a16:creationId xmlns:a16="http://schemas.microsoft.com/office/drawing/2014/main" id="{2DE1D244-2FD0-7DE3-9194-6F3F2E7A7371}"/>
              </a:ext>
            </a:extLst>
          </p:cNvPr>
          <p:cNvSpPr>
            <a:spLocks noGrp="1"/>
          </p:cNvSpPr>
          <p:nvPr>
            <p:ph type="ftr" sz="quarter" idx="4294967295"/>
          </p:nvPr>
        </p:nvSpPr>
        <p:spPr>
          <a:xfrm>
            <a:off x="10462798" y="6419104"/>
            <a:ext cx="1546525" cy="366183"/>
          </a:xfrm>
          <a:prstGeom prst="rect">
            <a:avLst/>
          </a:prstGeom>
        </p:spPr>
        <p:txBody>
          <a:bodyPr/>
          <a:lstStyle/>
          <a:p>
            <a:r>
              <a:rPr lang="en-US" altLang="zh-CN" sz="1400">
                <a:solidFill>
                  <a:schemeClr val="bg1"/>
                </a:solidFill>
              </a:rPr>
              <a:t>Hongyu Zheng</a:t>
            </a:r>
          </a:p>
        </p:txBody>
      </p:sp>
    </p:spTree>
    <p:extLst>
      <p:ext uri="{BB962C8B-B14F-4D97-AF65-F5344CB8AC3E}">
        <p14:creationId xmlns:p14="http://schemas.microsoft.com/office/powerpoint/2010/main" val="3962796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3E3B-E1D9-8BEC-AE1A-23D7622646FD}"/>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A7904A54-5BC0-93C6-FB08-600F7195F944}"/>
              </a:ext>
            </a:extLst>
          </p:cNvPr>
          <p:cNvSpPr>
            <a:spLocks noGrp="1"/>
          </p:cNvSpPr>
          <p:nvPr>
            <p:ph idx="1"/>
          </p:nvPr>
        </p:nvSpPr>
        <p:spPr/>
        <p:txBody>
          <a:bodyPr/>
          <a:lstStyle/>
          <a:p>
            <a:r>
              <a:rPr lang="en-US" altLang="zh-CN" sz="3200"/>
              <a:t>Cluster parameters</a:t>
            </a:r>
          </a:p>
          <a:p>
            <a:endParaRPr lang="zh-CN" altLang="en-US"/>
          </a:p>
        </p:txBody>
      </p:sp>
      <p:sp>
        <p:nvSpPr>
          <p:cNvPr id="7" name="标题 6">
            <a:extLst>
              <a:ext uri="{FF2B5EF4-FFF2-40B4-BE49-F238E27FC236}">
                <a16:creationId xmlns:a16="http://schemas.microsoft.com/office/drawing/2014/main" id="{EA0C6037-C9D6-4018-BF5A-7B52E52859B6}"/>
              </a:ext>
            </a:extLst>
          </p:cNvPr>
          <p:cNvSpPr>
            <a:spLocks noGrp="1"/>
          </p:cNvSpPr>
          <p:nvPr>
            <p:ph type="title"/>
          </p:nvPr>
        </p:nvSpPr>
        <p:spPr/>
        <p:txBody>
          <a:bodyPr/>
          <a:lstStyle/>
          <a:p>
            <a:r>
              <a:rPr lang="en-US" altLang="zh-CN"/>
              <a:t>Sensitivity analysis</a:t>
            </a:r>
            <a:endParaRPr lang="zh-CN" altLang="en-US"/>
          </a:p>
        </p:txBody>
      </p:sp>
      <p:sp>
        <p:nvSpPr>
          <p:cNvPr id="5" name="Slide Number Placeholder 4">
            <a:extLst>
              <a:ext uri="{FF2B5EF4-FFF2-40B4-BE49-F238E27FC236}">
                <a16:creationId xmlns:a16="http://schemas.microsoft.com/office/drawing/2014/main" id="{70EDD220-DD9C-62A5-6058-B96FD1215596}"/>
              </a:ext>
            </a:extLst>
          </p:cNvPr>
          <p:cNvSpPr>
            <a:spLocks noGrp="1"/>
          </p:cNvSpPr>
          <p:nvPr>
            <p:ph type="sldNum" sz="quarter" idx="4"/>
          </p:nvPr>
        </p:nvSpPr>
        <p:spPr>
          <a:xfrm>
            <a:off x="182677" y="6380068"/>
            <a:ext cx="451552" cy="365125"/>
          </a:xfrm>
          <a:prstGeom prst="rect">
            <a:avLst/>
          </a:prstGeom>
        </p:spPr>
        <p:txBody>
          <a:bodyPr/>
          <a:lstStyle/>
          <a:p>
            <a:fld id="{BA9B540C-44DA-4F69-89C9-7C84606640D3}" type="slidenum">
              <a:rPr lang="en-US" smtClean="0"/>
              <a:pPr/>
              <a:t>28</a:t>
            </a:fld>
            <a:endParaRPr lang="en-US"/>
          </a:p>
        </p:txBody>
      </p:sp>
      <p:graphicFrame>
        <p:nvGraphicFramePr>
          <p:cNvPr id="4" name="表格 3">
            <a:extLst>
              <a:ext uri="{FF2B5EF4-FFF2-40B4-BE49-F238E27FC236}">
                <a16:creationId xmlns:a16="http://schemas.microsoft.com/office/drawing/2014/main" id="{D24047F5-8494-27F3-6587-0E02B6E8C2BE}"/>
              </a:ext>
            </a:extLst>
          </p:cNvPr>
          <p:cNvGraphicFramePr>
            <a:graphicFrameLocks noGrp="1"/>
          </p:cNvGraphicFramePr>
          <p:nvPr/>
        </p:nvGraphicFramePr>
        <p:xfrm>
          <a:off x="1382051" y="2022689"/>
          <a:ext cx="9196875" cy="2640751"/>
        </p:xfrm>
        <a:graphic>
          <a:graphicData uri="http://schemas.openxmlformats.org/drawingml/2006/table">
            <a:tbl>
              <a:tblPr>
                <a:tableStyleId>{9D7B26C5-4107-4FEC-AEDC-1716B250A1EF}</a:tableStyleId>
              </a:tblPr>
              <a:tblGrid>
                <a:gridCol w="2016000">
                  <a:extLst>
                    <a:ext uri="{9D8B030D-6E8A-4147-A177-3AD203B41FA5}">
                      <a16:colId xmlns:a16="http://schemas.microsoft.com/office/drawing/2014/main" val="374768521"/>
                    </a:ext>
                  </a:extLst>
                </a:gridCol>
                <a:gridCol w="1776000">
                  <a:extLst>
                    <a:ext uri="{9D8B030D-6E8A-4147-A177-3AD203B41FA5}">
                      <a16:colId xmlns:a16="http://schemas.microsoft.com/office/drawing/2014/main" val="704986245"/>
                    </a:ext>
                  </a:extLst>
                </a:gridCol>
                <a:gridCol w="677591">
                  <a:extLst>
                    <a:ext uri="{9D8B030D-6E8A-4147-A177-3AD203B41FA5}">
                      <a16:colId xmlns:a16="http://schemas.microsoft.com/office/drawing/2014/main" val="3095138383"/>
                    </a:ext>
                  </a:extLst>
                </a:gridCol>
                <a:gridCol w="925429">
                  <a:extLst>
                    <a:ext uri="{9D8B030D-6E8A-4147-A177-3AD203B41FA5}">
                      <a16:colId xmlns:a16="http://schemas.microsoft.com/office/drawing/2014/main" val="3212135471"/>
                    </a:ext>
                  </a:extLst>
                </a:gridCol>
                <a:gridCol w="1067717">
                  <a:extLst>
                    <a:ext uri="{9D8B030D-6E8A-4147-A177-3AD203B41FA5}">
                      <a16:colId xmlns:a16="http://schemas.microsoft.com/office/drawing/2014/main" val="1726950339"/>
                    </a:ext>
                  </a:extLst>
                </a:gridCol>
                <a:gridCol w="1367069">
                  <a:extLst>
                    <a:ext uri="{9D8B030D-6E8A-4147-A177-3AD203B41FA5}">
                      <a16:colId xmlns:a16="http://schemas.microsoft.com/office/drawing/2014/main" val="1206805424"/>
                    </a:ext>
                  </a:extLst>
                </a:gridCol>
                <a:gridCol w="1367069">
                  <a:extLst>
                    <a:ext uri="{9D8B030D-6E8A-4147-A177-3AD203B41FA5}">
                      <a16:colId xmlns:a16="http://schemas.microsoft.com/office/drawing/2014/main" val="529835391"/>
                    </a:ext>
                  </a:extLst>
                </a:gridCol>
              </a:tblGrid>
              <a:tr h="270933">
                <a:tc rowSpan="2" gridSpan="2">
                  <a:txBody>
                    <a:bodyPr/>
                    <a:lstStyle/>
                    <a:p>
                      <a:pPr algn="ctr" fontAlgn="ctr"/>
                      <a:r>
                        <a:rPr lang="en" sz="1600" u="none" strike="noStrike">
                          <a:effectLst/>
                        </a:rPr>
                        <a:t>Numerical results</a:t>
                      </a:r>
                      <a:endParaRPr lang="en"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hMerge="1">
                  <a:txBody>
                    <a:bodyPr/>
                    <a:lstStyle/>
                    <a:p>
                      <a:endParaRPr lang="zh-CN" altLang="en-US"/>
                    </a:p>
                  </a:txBody>
                  <a:tcPr/>
                </a:tc>
                <a:tc gridSpan="5">
                  <a:txBody>
                    <a:bodyPr/>
                    <a:lstStyle/>
                    <a:p>
                      <a:pPr algn="ctr" fontAlgn="ctr"/>
                      <a:r>
                        <a:rPr lang="en" sz="1600" u="none" strike="noStrike">
                          <a:effectLst/>
                        </a:rPr>
                        <a:t>Various settings</a:t>
                      </a:r>
                      <a:endParaRPr lang="en"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28117508"/>
                  </a:ext>
                </a:extLst>
              </a:tr>
              <a:tr h="744220">
                <a:tc gridSpan="2" vMerge="1">
                  <a:txBody>
                    <a:bodyPr/>
                    <a:lstStyle/>
                    <a:p>
                      <a:endParaRPr lang="zh-CN" altLang="en-US"/>
                    </a:p>
                  </a:txBody>
                  <a:tcPr/>
                </a:tc>
                <a:tc hMerge="1" vMerge="1">
                  <a:txBody>
                    <a:bodyPr/>
                    <a:lstStyle/>
                    <a:p>
                      <a:endParaRPr lang="zh-CN" altLang="en-US"/>
                    </a:p>
                  </a:txBody>
                  <a:tcPr/>
                </a:tc>
                <a:tc>
                  <a:txBody>
                    <a:bodyPr/>
                    <a:lstStyle/>
                    <a:p>
                      <a:pPr algn="ctr" fontAlgn="ctr"/>
                      <a:r>
                        <a:rPr lang="en" sz="1600" u="none" strike="noStrike">
                          <a:effectLst/>
                        </a:rPr>
                        <a:t>Default</a:t>
                      </a:r>
                      <a:endParaRPr lang="en"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l-GR" sz="1600" u="none" strike="noStrike">
                          <a:effectLst/>
                        </a:rPr>
                        <a:t>ε=80</a:t>
                      </a:r>
                      <a:r>
                        <a:rPr lang="en" sz="1600" u="none" strike="noStrike">
                          <a:effectLst/>
                        </a:rPr>
                        <a:t>m</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l-GR" sz="1600" u="none" strike="noStrike">
                          <a:effectLst/>
                        </a:rPr>
                        <a:t>ε=120</a:t>
                      </a:r>
                      <a:r>
                        <a:rPr lang="en" sz="1600" u="none" strike="noStrike">
                          <a:effectLst/>
                        </a:rPr>
                        <a:t>m </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Max cluster size</a:t>
                      </a:r>
                      <a:br>
                        <a:rPr lang="en" sz="1600" u="none" strike="noStrike">
                          <a:effectLst/>
                        </a:rPr>
                      </a:br>
                      <a:r>
                        <a:rPr lang="en" sz="1600" u="none" strike="noStrike">
                          <a:effectLst/>
                        </a:rPr>
                        <a:t>150mX150m</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Max cluster size</a:t>
                      </a:r>
                      <a:br>
                        <a:rPr lang="en" sz="1600" u="none" strike="noStrike">
                          <a:effectLst/>
                        </a:rPr>
                      </a:br>
                      <a:r>
                        <a:rPr lang="en" sz="1600" u="none" strike="noStrike">
                          <a:effectLst/>
                        </a:rPr>
                        <a:t>250mX250m</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3582643"/>
                  </a:ext>
                </a:extLst>
              </a:tr>
              <a:tr h="270933">
                <a:tc rowSpan="2">
                  <a:txBody>
                    <a:bodyPr/>
                    <a:lstStyle/>
                    <a:p>
                      <a:pPr algn="ctr" fontAlgn="ctr"/>
                      <a:r>
                        <a:rPr lang="en" sz="1600" u="none" strike="noStrike">
                          <a:effectLst/>
                        </a:rPr>
                        <a:t>Most balanced</a:t>
                      </a:r>
                      <a:br>
                        <a:rPr lang="en" sz="1600" u="none" strike="noStrike">
                          <a:effectLst/>
                        </a:rPr>
                      </a:br>
                      <a:r>
                        <a:rPr lang="en" sz="1600" u="none" strike="noStrike">
                          <a:effectLst/>
                        </a:rPr>
                        <a:t> scenario</a:t>
                      </a:r>
                      <a:endParaRPr lang="en"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Scenario id</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ii</a:t>
                      </a:r>
                      <a:endParaRPr lang="en"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ii</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ii</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ii</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ii</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6556647"/>
                  </a:ext>
                </a:extLst>
              </a:tr>
              <a:tr h="270933">
                <a:tc vMerge="1">
                  <a:txBody>
                    <a:bodyPr/>
                    <a:lstStyle/>
                    <a:p>
                      <a:endParaRPr lang="zh-CN" altLang="en-US"/>
                    </a:p>
                  </a:txBody>
                  <a:tcPr/>
                </a:tc>
                <a:tc>
                  <a:txBody>
                    <a:bodyPr/>
                    <a:lstStyle/>
                    <a:p>
                      <a:pPr algn="ctr" fontAlgn="ctr"/>
                      <a:r>
                        <a:rPr lang="en" sz="1600" u="none" strike="noStrike">
                          <a:effectLst/>
                        </a:rPr>
                        <a:t>Reduced fleet size</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Calibri" panose="020F0502020204030204" pitchFamily="34" charset="0"/>
                        </a:rPr>
                        <a:t>80%</a:t>
                      </a:r>
                      <a:endParaRPr lang="zh-CN" altLang="en-US"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81%</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78%</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77%</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82%</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4236872"/>
                  </a:ext>
                </a:extLst>
              </a:tr>
              <a:tr h="270933">
                <a:tc rowSpan="2">
                  <a:txBody>
                    <a:bodyPr/>
                    <a:lstStyle/>
                    <a:p>
                      <a:pPr algn="ctr" fontAlgn="ctr"/>
                      <a:r>
                        <a:rPr lang="en" sz="1600" u="none" strike="noStrike">
                          <a:effectLst/>
                        </a:rPr>
                        <a:t>Profit-maximizing</a:t>
                      </a:r>
                      <a:br>
                        <a:rPr lang="en" sz="1600" u="none" strike="noStrike">
                          <a:effectLst/>
                        </a:rPr>
                      </a:br>
                      <a:r>
                        <a:rPr lang="en" sz="1600" u="none" strike="noStrike">
                          <a:effectLst/>
                        </a:rPr>
                        <a:t>operator </a:t>
                      </a:r>
                      <a:endParaRPr lang="en"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Ridership ratio</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Calibri" panose="020F0502020204030204" pitchFamily="34" charset="0"/>
                        </a:rPr>
                        <a:t>1.58</a:t>
                      </a:r>
                      <a:endParaRPr lang="zh-CN" altLang="en-US"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1.61</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1.57</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1.60</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1.59</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7306680"/>
                  </a:ext>
                </a:extLst>
              </a:tr>
              <a:tr h="270933">
                <a:tc vMerge="1">
                  <a:txBody>
                    <a:bodyPr/>
                    <a:lstStyle/>
                    <a:p>
                      <a:endParaRPr lang="zh-CN" altLang="en-US"/>
                    </a:p>
                  </a:txBody>
                  <a:tcPr/>
                </a:tc>
                <a:tc>
                  <a:txBody>
                    <a:bodyPr/>
                    <a:lstStyle/>
                    <a:p>
                      <a:pPr algn="ctr" fontAlgn="ctr"/>
                      <a:r>
                        <a:rPr lang="en" sz="1600" u="none" strike="noStrike">
                          <a:effectLst/>
                        </a:rPr>
                        <a:t>Social welfare ratio</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Calibri" panose="020F0502020204030204" pitchFamily="34" charset="0"/>
                        </a:rPr>
                        <a:t>1.26</a:t>
                      </a:r>
                      <a:endParaRPr lang="zh-CN" altLang="en-US"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1.28</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1.26</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1.28</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1.25</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8743277"/>
                  </a:ext>
                </a:extLst>
              </a:tr>
              <a:tr h="270933">
                <a:tc rowSpan="2">
                  <a:txBody>
                    <a:bodyPr/>
                    <a:lstStyle/>
                    <a:p>
                      <a:pPr algn="ctr" fontAlgn="ctr"/>
                      <a:r>
                        <a:rPr lang="en" sz="1600" u="none" strike="noStrike">
                          <a:effectLst/>
                        </a:rPr>
                        <a:t>Ridership-maximizing</a:t>
                      </a:r>
                      <a:br>
                        <a:rPr lang="en" sz="1600" u="none" strike="noStrike">
                          <a:effectLst/>
                        </a:rPr>
                      </a:br>
                      <a:r>
                        <a:rPr lang="en" sz="1600" u="none" strike="noStrike">
                          <a:effectLst/>
                        </a:rPr>
                        <a:t>operator </a:t>
                      </a:r>
                      <a:endParaRPr lang="en"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 sz="1600" u="none" strike="noStrike">
                          <a:effectLst/>
                        </a:rPr>
                        <a:t>Ridership ratio</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Calibri" panose="020F0502020204030204" pitchFamily="34" charset="0"/>
                        </a:rPr>
                        <a:t>1.00</a:t>
                      </a:r>
                      <a:endParaRPr lang="zh-CN" altLang="en-US"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1.00</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1.00</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1.00</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1.00</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00752"/>
                  </a:ext>
                </a:extLst>
              </a:tr>
              <a:tr h="270933">
                <a:tc vMerge="1">
                  <a:txBody>
                    <a:bodyPr/>
                    <a:lstStyle/>
                    <a:p>
                      <a:endParaRPr lang="zh-CN" altLang="en-US"/>
                    </a:p>
                  </a:txBody>
                  <a:tcPr/>
                </a:tc>
                <a:tc>
                  <a:txBody>
                    <a:bodyPr/>
                    <a:lstStyle/>
                    <a:p>
                      <a:pPr algn="ctr" fontAlgn="ctr"/>
                      <a:r>
                        <a:rPr lang="en" sz="1600" u="none" strike="noStrike">
                          <a:effectLst/>
                        </a:rPr>
                        <a:t>Social welfare ratio</a:t>
                      </a:r>
                      <a:endParaRPr lang="e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Calibri" panose="020F0502020204030204" pitchFamily="34" charset="0"/>
                        </a:rPr>
                        <a:t>0.66</a:t>
                      </a:r>
                      <a:endParaRPr lang="zh-CN" altLang="en-US" sz="1600" b="0" i="0" u="none" strike="noStrike">
                        <a:solidFill>
                          <a:srgbClr val="000000"/>
                        </a:solidFill>
                        <a:effectLst/>
                        <a:latin typeface="Calibri" panose="020F0502020204030204" pitchFamily="34" charset="0"/>
                      </a:endParaRPr>
                    </a:p>
                  </a:txBody>
                  <a:tcPr marL="12700" marR="12700" marT="1270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0.65</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0.67</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0.71</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CN" sz="1600" u="none" strike="noStrike">
                          <a:effectLst/>
                        </a:rPr>
                        <a:t>0.60</a:t>
                      </a:r>
                      <a:endParaRPr lang="en-US" altLang="zh-CN" sz="1600" b="0" i="0" u="none" strike="noStrike">
                        <a:solidFill>
                          <a:srgbClr val="000000"/>
                        </a:solidFill>
                        <a:effectLst/>
                        <a:latin typeface="Calibri" panose="020F0502020204030204" pitchFamily="34" charset="0"/>
                      </a:endParaRPr>
                    </a:p>
                  </a:txBody>
                  <a:tcPr marL="12700" marR="12700" marT="1270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919719"/>
                  </a:ext>
                </a:extLst>
              </a:tr>
            </a:tbl>
          </a:graphicData>
        </a:graphic>
      </p:graphicFrame>
      <p:sp>
        <p:nvSpPr>
          <p:cNvPr id="10" name="文本框 9">
            <a:extLst>
              <a:ext uri="{FF2B5EF4-FFF2-40B4-BE49-F238E27FC236}">
                <a16:creationId xmlns:a16="http://schemas.microsoft.com/office/drawing/2014/main" id="{338E9A4E-EF95-A0B1-EEDE-8A07BE2E6F2C}"/>
              </a:ext>
            </a:extLst>
          </p:cNvPr>
          <p:cNvSpPr txBox="1"/>
          <p:nvPr/>
        </p:nvSpPr>
        <p:spPr>
          <a:xfrm>
            <a:off x="761879" y="4812260"/>
            <a:ext cx="10932632" cy="1241622"/>
          </a:xfrm>
          <a:prstGeom prst="rect">
            <a:avLst/>
          </a:prstGeom>
          <a:noFill/>
        </p:spPr>
        <p:txBody>
          <a:bodyPr wrap="square" rtlCol="0">
            <a:spAutoFit/>
          </a:bodyPr>
          <a:lstStyle/>
          <a:p>
            <a:pPr marL="380990" indent="-380990">
              <a:buFont typeface="Wingdings" pitchFamily="2" charset="2"/>
              <a:buChar char="Ø"/>
            </a:pPr>
            <a:r>
              <a:rPr lang="en" altLang="zh-CN" sz="1867">
                <a:solidFill>
                  <a:srgbClr val="FF0000"/>
                </a:solidFill>
              </a:rPr>
              <a:t>Ridership/Social welfare ratios </a:t>
            </a:r>
            <a:r>
              <a:rPr lang="en" altLang="zh-CN" sz="1867"/>
              <a:t>are the ratio between</a:t>
            </a:r>
            <a:r>
              <a:rPr lang="en" altLang="zh-CN" sz="1867">
                <a:solidFill>
                  <a:srgbClr val="000000"/>
                </a:solidFill>
                <a:latin typeface="Calibri" panose="020F0502020204030204" pitchFamily="34" charset="0"/>
              </a:rPr>
              <a:t> </a:t>
            </a:r>
            <a:r>
              <a:rPr lang="en" altLang="zh-CN" sz="1867"/>
              <a:t>the best ridership/social welfare achieved under price control and that achieved under fleet control. </a:t>
            </a:r>
          </a:p>
          <a:p>
            <a:pPr marL="990575" lvl="1" indent="-380990">
              <a:buFont typeface="Arial" panose="020B0604020202020204" pitchFamily="34" charset="0"/>
              <a:buChar char="•"/>
            </a:pPr>
            <a:r>
              <a:rPr lang="en" altLang="zh-CN" sz="1867"/>
              <a:t>If the ratio is bigger than 1, price control outperforms than fleet control, otherwise fleet control outperforms price than control.</a:t>
            </a:r>
          </a:p>
        </p:txBody>
      </p:sp>
      <p:sp>
        <p:nvSpPr>
          <p:cNvPr id="11" name="矩形 10">
            <a:extLst>
              <a:ext uri="{FF2B5EF4-FFF2-40B4-BE49-F238E27FC236}">
                <a16:creationId xmlns:a16="http://schemas.microsoft.com/office/drawing/2014/main" id="{F8A48326-5EB9-74C6-23A5-3F3EE8CD7A64}"/>
              </a:ext>
            </a:extLst>
          </p:cNvPr>
          <p:cNvSpPr/>
          <p:nvPr/>
        </p:nvSpPr>
        <p:spPr>
          <a:xfrm>
            <a:off x="7197484" y="964351"/>
            <a:ext cx="3381443" cy="666977"/>
          </a:xfrm>
          <a:prstGeom prst="rect">
            <a:avLst/>
          </a:prstGeom>
        </p:spPr>
        <p:txBody>
          <a:bodyPr wrap="square">
            <a:spAutoFit/>
          </a:bodyPr>
          <a:lstStyle/>
          <a:p>
            <a:r>
              <a:rPr lang="el-GR" altLang="zh-CN" sz="1867"/>
              <a:t>ε=</a:t>
            </a:r>
            <a:r>
              <a:rPr lang="en-US" altLang="zh-CN" sz="1867"/>
              <a:t>10</a:t>
            </a:r>
            <a:r>
              <a:rPr lang="el-GR" altLang="zh-CN" sz="1867"/>
              <a:t>0</a:t>
            </a:r>
            <a:r>
              <a:rPr lang="en" altLang="zh-CN" sz="1867"/>
              <a:t>m</a:t>
            </a:r>
          </a:p>
          <a:p>
            <a:r>
              <a:rPr lang="en" altLang="zh-CN" sz="1867"/>
              <a:t>Max cluster size 200mX200m</a:t>
            </a:r>
            <a:endParaRPr lang="en" altLang="zh-CN" sz="1867">
              <a:solidFill>
                <a:srgbClr val="000000"/>
              </a:solidFill>
              <a:latin typeface="Calibri" panose="020F0502020204030204" pitchFamily="34" charset="0"/>
            </a:endParaRPr>
          </a:p>
        </p:txBody>
      </p:sp>
      <p:cxnSp>
        <p:nvCxnSpPr>
          <p:cNvPr id="18" name="直线箭头连接符 17">
            <a:extLst>
              <a:ext uri="{FF2B5EF4-FFF2-40B4-BE49-F238E27FC236}">
                <a16:creationId xmlns:a16="http://schemas.microsoft.com/office/drawing/2014/main" id="{5FC988D4-80A9-CF29-2B5B-F7BC1EBD190A}"/>
              </a:ext>
            </a:extLst>
          </p:cNvPr>
          <p:cNvCxnSpPr>
            <a:cxnSpLocks/>
          </p:cNvCxnSpPr>
          <p:nvPr/>
        </p:nvCxnSpPr>
        <p:spPr>
          <a:xfrm flipH="1">
            <a:off x="5677139" y="1504414"/>
            <a:ext cx="1580756" cy="1036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3">
            <a:extLst>
              <a:ext uri="{FF2B5EF4-FFF2-40B4-BE49-F238E27FC236}">
                <a16:creationId xmlns:a16="http://schemas.microsoft.com/office/drawing/2014/main" id="{8DCC7462-7D2F-C188-9307-E0EB7CB990E1}"/>
              </a:ext>
            </a:extLst>
          </p:cNvPr>
          <p:cNvSpPr>
            <a:spLocks noGrp="1"/>
          </p:cNvSpPr>
          <p:nvPr>
            <p:ph type="ftr" sz="quarter" idx="4294967295"/>
          </p:nvPr>
        </p:nvSpPr>
        <p:spPr>
          <a:xfrm>
            <a:off x="10462798" y="6419104"/>
            <a:ext cx="1546525" cy="366183"/>
          </a:xfrm>
          <a:prstGeom prst="rect">
            <a:avLst/>
          </a:prstGeom>
        </p:spPr>
        <p:txBody>
          <a:bodyPr/>
          <a:lstStyle/>
          <a:p>
            <a:r>
              <a:rPr lang="en-US" altLang="zh-CN" sz="1400">
                <a:solidFill>
                  <a:schemeClr val="bg1"/>
                </a:solidFill>
              </a:rPr>
              <a:t>Hongyu Zheng</a:t>
            </a:r>
          </a:p>
        </p:txBody>
      </p:sp>
      <p:sp>
        <p:nvSpPr>
          <p:cNvPr id="6" name="Rectangle 25">
            <a:extLst>
              <a:ext uri="{FF2B5EF4-FFF2-40B4-BE49-F238E27FC236}">
                <a16:creationId xmlns:a16="http://schemas.microsoft.com/office/drawing/2014/main" id="{C4FDF209-E994-84A7-37D4-D53A4CDFC63A}"/>
              </a:ext>
            </a:extLst>
          </p:cNvPr>
          <p:cNvSpPr/>
          <p:nvPr/>
        </p:nvSpPr>
        <p:spPr>
          <a:xfrm>
            <a:off x="1019305" y="2926832"/>
            <a:ext cx="10034851" cy="770034"/>
          </a:xfrm>
          <a:prstGeom prst="rect">
            <a:avLst/>
          </a:prstGeom>
          <a:solidFill>
            <a:srgbClr val="4E2A84">
              <a:alpha val="10000"/>
            </a:srgbClr>
          </a:solidFill>
          <a:ln w="25400">
            <a:solidFill>
              <a:srgbClr val="4E2A8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en-US" b="1" dirty="0">
              <a:solidFill>
                <a:srgbClr val="4E2A84"/>
              </a:solidFill>
            </a:endParaRPr>
          </a:p>
        </p:txBody>
      </p:sp>
    </p:spTree>
    <p:extLst>
      <p:ext uri="{BB962C8B-B14F-4D97-AF65-F5344CB8AC3E}">
        <p14:creationId xmlns:p14="http://schemas.microsoft.com/office/powerpoint/2010/main" val="741086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978054"/>
            <a:ext cx="10363200" cy="4566745"/>
          </a:xfrm>
        </p:spPr>
        <p:txBody>
          <a:bodyPr anchor="ctr">
            <a:normAutofit/>
          </a:bodyPr>
          <a:lstStyle/>
          <a:p>
            <a:r>
              <a:rPr lang="en-US" altLang="zh-CN" cap="none" dirty="0"/>
              <a:t>Oligopoly:</a:t>
            </a:r>
            <a:r>
              <a:rPr lang="zh-CN" altLang="en-US" cap="none" dirty="0"/>
              <a:t> </a:t>
            </a:r>
            <a:r>
              <a:rPr lang="en-US" altLang="zh-CN" cap="none" dirty="0"/>
              <a:t>solving</a:t>
            </a:r>
            <a:r>
              <a:rPr lang="zh-CN" altLang="en-US" cap="none" dirty="0"/>
              <a:t> </a:t>
            </a:r>
            <a:r>
              <a:rPr lang="en-US" altLang="zh-CN" cap="none" dirty="0"/>
              <a:t>the</a:t>
            </a:r>
            <a:r>
              <a:rPr lang="zh-CN" altLang="en-US" cap="none" dirty="0"/>
              <a:t> </a:t>
            </a:r>
            <a:r>
              <a:rPr lang="en-US" altLang="zh-CN" cap="none" dirty="0"/>
              <a:t>GNE</a:t>
            </a:r>
            <a:endParaRPr lang="en-US" cap="none" dirty="0"/>
          </a:p>
        </p:txBody>
      </p:sp>
      <p:sp>
        <p:nvSpPr>
          <p:cNvPr id="3" name="Slide Number Placeholder 2" hidden="1"/>
          <p:cNvSpPr>
            <a:spLocks noGrp="1"/>
          </p:cNvSpPr>
          <p:nvPr>
            <p:ph type="sldNum" sz="quarter" idx="4294967295"/>
          </p:nvPr>
        </p:nvSpPr>
        <p:spPr>
          <a:xfrm>
            <a:off x="182677" y="6380068"/>
            <a:ext cx="451552" cy="365125"/>
          </a:xfrm>
          <a:prstGeom prst="rect">
            <a:avLst/>
          </a:prstGeom>
        </p:spPr>
        <p:txBody>
          <a:bodyPr/>
          <a:lstStyle/>
          <a:p>
            <a:pPr>
              <a:spcAft>
                <a:spcPts val="600"/>
              </a:spcAft>
            </a:pPr>
            <a:fld id="{BA9B540C-44DA-4F69-89C9-7C84606640D3}" type="slidenum">
              <a:rPr lang="en-US" smtClean="0"/>
              <a:pPr>
                <a:spcAft>
                  <a:spcPts val="600"/>
                </a:spcAft>
              </a:pPr>
              <a:t>29</a:t>
            </a:fld>
            <a:endParaRPr lang="en-US"/>
          </a:p>
        </p:txBody>
      </p:sp>
    </p:spTree>
    <p:extLst>
      <p:ext uri="{BB962C8B-B14F-4D97-AF65-F5344CB8AC3E}">
        <p14:creationId xmlns:p14="http://schemas.microsoft.com/office/powerpoint/2010/main" val="4286654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7721982-187A-4D06-B559-ED68066F947D}"/>
              </a:ext>
            </a:extLst>
          </p:cNvPr>
          <p:cNvSpPr>
            <a:spLocks noGrp="1"/>
          </p:cNvSpPr>
          <p:nvPr>
            <p:ph idx="1"/>
          </p:nvPr>
        </p:nvSpPr>
        <p:spPr>
          <a:xfrm>
            <a:off x="6767540" y="1229292"/>
            <a:ext cx="4961947" cy="4880838"/>
          </a:xfrm>
        </p:spPr>
        <p:txBody>
          <a:bodyPr>
            <a:normAutofit/>
          </a:bodyPr>
          <a:lstStyle/>
          <a:p>
            <a:r>
              <a:rPr lang="en-US" b="0" dirty="0">
                <a:solidFill>
                  <a:schemeClr val="tx1"/>
                </a:solidFill>
              </a:rPr>
              <a:t>Fleet size increased 10,000-fold in three years, to </a:t>
            </a:r>
            <a:r>
              <a:rPr lang="en-US" dirty="0"/>
              <a:t>23 million by 2018</a:t>
            </a:r>
            <a:r>
              <a:rPr lang="en-US" altLang="zh-CN" dirty="0"/>
              <a:t>.</a:t>
            </a:r>
            <a:endParaRPr lang="en-US" dirty="0"/>
          </a:p>
          <a:p>
            <a:endParaRPr lang="en-US" b="0" dirty="0">
              <a:solidFill>
                <a:schemeClr val="tx1"/>
              </a:solidFill>
            </a:endParaRPr>
          </a:p>
          <a:p>
            <a:r>
              <a:rPr lang="en-US" b="0" dirty="0">
                <a:solidFill>
                  <a:schemeClr val="tx1"/>
                </a:solidFill>
              </a:rPr>
              <a:t>Ridership reached </a:t>
            </a:r>
            <a:r>
              <a:rPr lang="en-US" dirty="0"/>
              <a:t>70 million per day </a:t>
            </a:r>
            <a:r>
              <a:rPr lang="en-US" b="0" dirty="0">
                <a:solidFill>
                  <a:schemeClr val="tx1"/>
                </a:solidFill>
              </a:rPr>
              <a:t>at the peak</a:t>
            </a:r>
            <a:r>
              <a:rPr lang="en-US" altLang="zh-CN" b="0" dirty="0">
                <a:solidFill>
                  <a:schemeClr val="tx1"/>
                </a:solidFill>
              </a:rPr>
              <a:t>.</a:t>
            </a:r>
            <a:endParaRPr lang="en-US" b="0" dirty="0">
              <a:solidFill>
                <a:schemeClr val="tx1"/>
              </a:solidFill>
            </a:endParaRPr>
          </a:p>
        </p:txBody>
      </p:sp>
      <p:sp>
        <p:nvSpPr>
          <p:cNvPr id="2" name="Title 1">
            <a:extLst>
              <a:ext uri="{FF2B5EF4-FFF2-40B4-BE49-F238E27FC236}">
                <a16:creationId xmlns:a16="http://schemas.microsoft.com/office/drawing/2014/main" id="{4F740A6A-6B5F-4752-B239-6A206AB51DD0}"/>
              </a:ext>
            </a:extLst>
          </p:cNvPr>
          <p:cNvSpPr>
            <a:spLocks noGrp="1"/>
          </p:cNvSpPr>
          <p:nvPr>
            <p:ph type="title"/>
          </p:nvPr>
        </p:nvSpPr>
        <p:spPr/>
        <p:txBody>
          <a:bodyPr/>
          <a:lstStyle/>
          <a:p>
            <a:r>
              <a:rPr lang="en-US" altLang="zh-CN" dirty="0"/>
              <a:t>The rise of </a:t>
            </a:r>
            <a:r>
              <a:rPr kumimoji="1" lang="en-US" altLang="zh-CN" dirty="0"/>
              <a:t>d</a:t>
            </a:r>
            <a:r>
              <a:rPr kumimoji="1" lang="en-US" altLang="zh-CN" sz="4800" dirty="0"/>
              <a:t>ockless bike-sharing (</a:t>
            </a:r>
            <a:r>
              <a:rPr lang="en-US" altLang="zh-CN" dirty="0"/>
              <a:t>DLB)</a:t>
            </a:r>
            <a:endParaRPr lang="en-US" dirty="0"/>
          </a:p>
        </p:txBody>
      </p:sp>
      <p:sp>
        <p:nvSpPr>
          <p:cNvPr id="5" name="Slide Number Placeholder 4">
            <a:extLst>
              <a:ext uri="{FF2B5EF4-FFF2-40B4-BE49-F238E27FC236}">
                <a16:creationId xmlns:a16="http://schemas.microsoft.com/office/drawing/2014/main" id="{785373A5-B223-4027-9EFA-BA9C888D5080}"/>
              </a:ext>
            </a:extLst>
          </p:cNvPr>
          <p:cNvSpPr>
            <a:spLocks noGrp="1"/>
          </p:cNvSpPr>
          <p:nvPr>
            <p:ph type="sldNum" sz="quarter" idx="4"/>
          </p:nvPr>
        </p:nvSpPr>
        <p:spPr>
          <a:prstGeom prst="rect">
            <a:avLst/>
          </a:prstGeom>
        </p:spPr>
        <p:txBody>
          <a:bodyPr/>
          <a:lstStyle/>
          <a:p>
            <a:fld id="{BA9B540C-44DA-4F69-89C9-7C84606640D3}" type="slidenum">
              <a:rPr lang="en-US" smtClean="0"/>
              <a:pPr/>
              <a:t>3</a:t>
            </a:fld>
            <a:endParaRPr lang="en-US" dirty="0"/>
          </a:p>
        </p:txBody>
      </p:sp>
      <p:pic>
        <p:nvPicPr>
          <p:cNvPr id="7" name="Picture 6" descr="Chart, line chart&#10;&#10;Description automatically generated">
            <a:extLst>
              <a:ext uri="{FF2B5EF4-FFF2-40B4-BE49-F238E27FC236}">
                <a16:creationId xmlns:a16="http://schemas.microsoft.com/office/drawing/2014/main" id="{AC2ED1B5-4D50-4593-8FDF-EDB7CB926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77" y="1539169"/>
            <a:ext cx="6486984" cy="4092375"/>
          </a:xfrm>
          <a:prstGeom prst="rect">
            <a:avLst/>
          </a:prstGeom>
        </p:spPr>
      </p:pic>
      <p:sp>
        <p:nvSpPr>
          <p:cNvPr id="3" name="文本框 2">
            <a:extLst>
              <a:ext uri="{FF2B5EF4-FFF2-40B4-BE49-F238E27FC236}">
                <a16:creationId xmlns:a16="http://schemas.microsoft.com/office/drawing/2014/main" id="{02C054F1-B6D3-A689-FF20-301D1D272F53}"/>
              </a:ext>
            </a:extLst>
          </p:cNvPr>
          <p:cNvSpPr txBox="1"/>
          <p:nvPr/>
        </p:nvSpPr>
        <p:spPr>
          <a:xfrm>
            <a:off x="2420471" y="602428"/>
            <a:ext cx="184731" cy="369332"/>
          </a:xfrm>
          <a:prstGeom prst="rect">
            <a:avLst/>
          </a:prstGeom>
          <a:noFill/>
        </p:spPr>
        <p:txBody>
          <a:bodyPr wrap="none" rtlCol="0">
            <a:spAutoFit/>
          </a:bodyPr>
          <a:lstStyle/>
          <a:p>
            <a:endParaRPr kumimoji="1" lang="zh-CN" altLang="en-US"/>
          </a:p>
        </p:txBody>
      </p:sp>
      <p:sp>
        <p:nvSpPr>
          <p:cNvPr id="8" name="文本框 7">
            <a:extLst>
              <a:ext uri="{FF2B5EF4-FFF2-40B4-BE49-F238E27FC236}">
                <a16:creationId xmlns:a16="http://schemas.microsoft.com/office/drawing/2014/main" id="{98CA366C-C4C2-F24F-D8F0-EC78B45DFAD2}"/>
              </a:ext>
            </a:extLst>
          </p:cNvPr>
          <p:cNvSpPr txBox="1"/>
          <p:nvPr/>
        </p:nvSpPr>
        <p:spPr>
          <a:xfrm>
            <a:off x="280556" y="5477655"/>
            <a:ext cx="3410296" cy="307777"/>
          </a:xfrm>
          <a:prstGeom prst="rect">
            <a:avLst/>
          </a:prstGeom>
          <a:noFill/>
        </p:spPr>
        <p:txBody>
          <a:bodyPr wrap="square">
            <a:spAutoFit/>
          </a:bodyPr>
          <a:lstStyle/>
          <a:p>
            <a:r>
              <a:rPr kumimoji="1" lang="en-US" altLang="zh-CN" sz="1400">
                <a:solidFill>
                  <a:schemeClr val="bg1">
                    <a:lumMod val="50000"/>
                  </a:schemeClr>
                </a:solidFill>
              </a:rPr>
              <a:t>Source:</a:t>
            </a:r>
            <a:r>
              <a:rPr kumimoji="1" lang="zh-CN" altLang="en-US" sz="1400">
                <a:solidFill>
                  <a:schemeClr val="bg1">
                    <a:lumMod val="50000"/>
                  </a:schemeClr>
                </a:solidFill>
              </a:rPr>
              <a:t> </a:t>
            </a:r>
            <a:r>
              <a:rPr kumimoji="1" lang="en-US" altLang="zh-CN" sz="1400">
                <a:solidFill>
                  <a:schemeClr val="bg1">
                    <a:lumMod val="50000"/>
                  </a:schemeClr>
                </a:solidFill>
              </a:rPr>
              <a:t>Crunchbase News</a:t>
            </a:r>
            <a:endParaRPr kumimoji="1" lang="zh-CN" altLang="en-US" sz="1400">
              <a:solidFill>
                <a:schemeClr val="bg1">
                  <a:lumMod val="50000"/>
                </a:schemeClr>
              </a:solidFill>
            </a:endParaRPr>
          </a:p>
        </p:txBody>
      </p:sp>
    </p:spTree>
    <p:extLst>
      <p:ext uri="{BB962C8B-B14F-4D97-AF65-F5344CB8AC3E}">
        <p14:creationId xmlns:p14="http://schemas.microsoft.com/office/powerpoint/2010/main" val="232577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C56F0-AE40-B6E6-CD4E-132DD221EE99}"/>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3820D5A-860E-E7EF-72DD-DF618D66DEB4}"/>
              </a:ext>
            </a:extLst>
          </p:cNvPr>
          <p:cNvSpPr>
            <a:spLocks noGrp="1"/>
          </p:cNvSpPr>
          <p:nvPr>
            <p:ph type="sldNum" sz="quarter" idx="4"/>
          </p:nvPr>
        </p:nvSpPr>
        <p:spPr>
          <a:xfrm>
            <a:off x="182677" y="6380068"/>
            <a:ext cx="45155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9B540C-44DA-4F69-89C9-7C84606640D3}" type="slidenum">
              <a:rPr kumimoji="0" lang="en-US" sz="1600" b="1" i="0" u="none" strike="noStrike" kern="1200" cap="none" spc="0" normalizeH="0" baseline="0" noProof="0" smtClean="0">
                <a:ln>
                  <a:noFill/>
                </a:ln>
                <a:solidFill>
                  <a:srgbClr val="CA7C1B"/>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1600" b="1" i="0" u="none" strike="noStrike" kern="1200" cap="none" spc="0" normalizeH="0" baseline="0" noProof="0">
              <a:ln>
                <a:noFill/>
              </a:ln>
              <a:solidFill>
                <a:srgbClr val="CA7C1B"/>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11" name="内容占位符 1">
                <a:extLst>
                  <a:ext uri="{FF2B5EF4-FFF2-40B4-BE49-F238E27FC236}">
                    <a16:creationId xmlns:a16="http://schemas.microsoft.com/office/drawing/2014/main" id="{D7E87CA1-01A1-7129-092D-2DD3D12EFA64}"/>
                  </a:ext>
                </a:extLst>
              </p:cNvPr>
              <p:cNvSpPr>
                <a:spLocks noGrp="1"/>
              </p:cNvSpPr>
              <p:nvPr>
                <p:ph idx="1"/>
              </p:nvPr>
            </p:nvSpPr>
            <p:spPr>
              <a:xfrm>
                <a:off x="485334" y="1193797"/>
                <a:ext cx="11970578" cy="4998276"/>
              </a:xfrm>
            </p:spPr>
            <p:txBody>
              <a:bodyPr/>
              <a:lstStyle/>
              <a:p>
                <a:pPr marL="0" indent="0">
                  <a:buNone/>
                </a:pPr>
                <a:r>
                  <a:rPr lang="en-US" altLang="zh-CN" sz="2800" b="0" dirty="0">
                    <a:solidFill>
                      <a:schemeClr val="tx1"/>
                    </a:solidFill>
                    <a:latin typeface="Arial" panose="020B0604020202020204" pitchFamily="34" charset="0"/>
                    <a:cs typeface="Arial" panose="020B0604020202020204" pitchFamily="34" charset="0"/>
                  </a:rPr>
                  <a:t>If every operator</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maximizes</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ridership</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with</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a</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minimal</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profit</a:t>
                </a:r>
                <a:r>
                  <a:rPr lang="zh-CN" altLang="en-US" sz="2800" b="0" dirty="0">
                    <a:solidFill>
                      <a:schemeClr val="tx1"/>
                    </a:solidFill>
                    <a:latin typeface="Arial" panose="020B0604020202020204" pitchFamily="34" charset="0"/>
                    <a:cs typeface="Arial" panose="020B0604020202020204" pitchFamily="34" charset="0"/>
                  </a:rPr>
                  <a:t> </a:t>
                </a:r>
                <a14:m>
                  <m:oMath xmlns:m="http://schemas.openxmlformats.org/officeDocument/2006/math">
                    <m:acc>
                      <m:accPr>
                        <m:chr m:val="̅"/>
                        <m:ctrlPr>
                          <a:rPr kumimoji="1" lang="en-US" altLang="zh-CN" sz="2800" b="0" i="1" dirty="0" smtClean="0">
                            <a:solidFill>
                              <a:schemeClr val="tx1"/>
                            </a:solidFill>
                            <a:latin typeface="Cambria Math" panose="02040503050406030204" pitchFamily="18" charset="0"/>
                            <a:ea typeface="Cambria Math" panose="02040503050406030204" pitchFamily="18" charset="0"/>
                          </a:rPr>
                        </m:ctrlPr>
                      </m:accPr>
                      <m:e>
                        <m:sSub>
                          <m:sSubPr>
                            <m:ctrlPr>
                              <a:rPr lang="en-US" altLang="zh-CN" sz="2800" b="0" i="1">
                                <a:solidFill>
                                  <a:schemeClr val="tx1"/>
                                </a:solidFill>
                                <a:latin typeface="Cambria Math" panose="02040503050406030204" pitchFamily="18" charset="0"/>
                              </a:rPr>
                            </m:ctrlPr>
                          </m:sSubPr>
                          <m:e>
                            <m:r>
                              <m:rPr>
                                <m:sty m:val="p"/>
                              </m:rPr>
                              <a:rPr lang="en-US" altLang="zh-CN" sz="2800" b="0">
                                <a:solidFill>
                                  <a:schemeClr val="tx1"/>
                                </a:solidFill>
                                <a:latin typeface="Cambria Math" panose="02040503050406030204" pitchFamily="18" charset="0"/>
                                <a:ea typeface="Cambria Math" panose="02040503050406030204" pitchFamily="18" charset="0"/>
                              </a:rPr>
                              <m:t>Π</m:t>
                            </m:r>
                          </m:e>
                          <m:sub>
                            <m:r>
                              <a:rPr lang="en-US" altLang="zh-CN" sz="2800" b="0" i="1">
                                <a:solidFill>
                                  <a:schemeClr val="tx1"/>
                                </a:solidFill>
                                <a:latin typeface="Cambria Math" panose="02040503050406030204" pitchFamily="18" charset="0"/>
                              </a:rPr>
                              <m:t>𝑖</m:t>
                            </m:r>
                          </m:sub>
                        </m:sSub>
                      </m:e>
                    </m:acc>
                  </m:oMath>
                </a14:m>
                <a:endParaRPr lang="en-US" altLang="zh-CN" sz="2800" b="0" dirty="0">
                  <a:solidFill>
                    <a:schemeClr val="tx1"/>
                  </a:solidFill>
                  <a:latin typeface="Arial" panose="020B0604020202020204" pitchFamily="34" charset="0"/>
                  <a:cs typeface="Arial" panose="020B0604020202020204" pitchFamily="34" charset="0"/>
                </a:endParaRPr>
              </a:p>
              <a:p>
                <a:pPr lvl="0">
                  <a:buClr>
                    <a:srgbClr val="4E2A84"/>
                  </a:buClr>
                </a:pPr>
                <a:r>
                  <a:rPr lang="en-US" altLang="zh-CN" sz="2800" b="0" dirty="0">
                    <a:latin typeface="Arial" panose="020B0604020202020204" pitchFamily="34" charset="0"/>
                    <a:cs typeface="Arial" panose="020B0604020202020204" pitchFamily="34" charset="0"/>
                  </a:rPr>
                  <a:t>.</a:t>
                </a:r>
                <a:r>
                  <a:rPr lang="en-US" altLang="zh-CN" sz="2800" b="0" dirty="0" err="1">
                    <a:latin typeface="Arial" panose="020B0604020202020204" pitchFamily="34" charset="0"/>
                    <a:cs typeface="Arial" panose="020B0604020202020204" pitchFamily="34" charset="0"/>
                  </a:rPr>
                  <a:t>Lagrangian</a:t>
                </a:r>
                <a:r>
                  <a:rPr lang="en-US" altLang="zh-CN" sz="2800" b="0" dirty="0">
                    <a:latin typeface="Arial" panose="020B0604020202020204" pitchFamily="34" charset="0"/>
                    <a:cs typeface="Arial" panose="020B0604020202020204" pitchFamily="34" charset="0"/>
                  </a:rPr>
                  <a:t> dual problem:</a:t>
                </a:r>
                <a:endParaRPr lang="en-US" altLang="zh-CN" sz="2800" dirty="0">
                  <a:solidFill>
                    <a:srgbClr val="4E2A84"/>
                  </a:solidFill>
                  <a:latin typeface="Arial" panose="020B0604020202020204" pitchFamily="34" charset="0"/>
                  <a:cs typeface="Arial" panose="020B0604020202020204" pitchFamily="34" charset="0"/>
                </a:endParaRPr>
              </a:p>
              <a:p>
                <a:pPr marL="2520000" indent="0">
                  <a:buNone/>
                </a:pPr>
                <a14:m>
                  <m:oMathPara xmlns:m="http://schemas.openxmlformats.org/officeDocument/2006/math">
                    <m:oMathParaPr>
                      <m:jc m:val="left"/>
                    </m:oMathParaPr>
                    <m:oMath xmlns:m="http://schemas.openxmlformats.org/officeDocument/2006/math">
                      <m:limLow>
                        <m:limLowPr>
                          <m:ctrlPr>
                            <a:rPr lang="zh-CN" altLang="zh-CN" sz="2800" i="1" smtClean="0">
                              <a:solidFill>
                                <a:srgbClr val="4E2A84"/>
                              </a:solidFill>
                              <a:latin typeface="Cambria Math" panose="02040503050406030204" pitchFamily="18" charset="0"/>
                            </a:rPr>
                          </m:ctrlPr>
                        </m:limLowPr>
                        <m:e>
                          <m:r>
                            <a:rPr lang="en-US" altLang="zh-CN" sz="2800" b="1" i="0" smtClean="0">
                              <a:solidFill>
                                <a:srgbClr val="4E2A84"/>
                              </a:solidFill>
                              <a:latin typeface="Cambria Math" panose="02040503050406030204" pitchFamily="18" charset="0"/>
                            </a:rPr>
                            <m:t>𝐦𝐢𝐧</m:t>
                          </m:r>
                        </m:e>
                        <m:lim>
                          <m:sSub>
                            <m:sSubPr>
                              <m:ctrlPr>
                                <a:rPr kumimoji="1" lang="en-US" altLang="zh-CN" sz="2800" b="0" i="1" dirty="0">
                                  <a:solidFill>
                                    <a:srgbClr val="4E2A84"/>
                                  </a:solidFill>
                                  <a:latin typeface="Cambria Math" panose="02040503050406030204" pitchFamily="18" charset="0"/>
                                </a:rPr>
                              </m:ctrlPr>
                            </m:sSubPr>
                            <m:e>
                              <m:r>
                                <a:rPr kumimoji="1" lang="en-US" altLang="zh-CN" sz="2800" b="0" i="1" dirty="0">
                                  <a:latin typeface="Cambria Math" panose="02040503050406030204" pitchFamily="18" charset="0"/>
                                  <a:ea typeface="Cambria Math" panose="02040503050406030204" pitchFamily="18" charset="0"/>
                                </a:rPr>
                                <m:t>𝜆</m:t>
                              </m:r>
                            </m:e>
                            <m:sub>
                              <m:r>
                                <a:rPr kumimoji="1" lang="en-US" altLang="zh-CN" sz="2800" b="0" i="1" dirty="0">
                                  <a:solidFill>
                                    <a:srgbClr val="4E2A84"/>
                                  </a:solidFill>
                                  <a:latin typeface="Cambria Math" panose="02040503050406030204" pitchFamily="18" charset="0"/>
                                </a:rPr>
                                <m:t>𝑖</m:t>
                              </m:r>
                            </m:sub>
                          </m:sSub>
                        </m:lim>
                      </m:limLow>
                      <m:r>
                        <a:rPr lang="en-US" altLang="zh-CN" sz="2800" i="1">
                          <a:solidFill>
                            <a:srgbClr val="4E2A84"/>
                          </a:solidFill>
                          <a:latin typeface="Cambria Math" panose="02040503050406030204" pitchFamily="18" charset="0"/>
                        </a:rPr>
                        <m:t> </m:t>
                      </m:r>
                      <m:r>
                        <a:rPr lang="en-US" altLang="zh-CN" sz="2800" b="0" i="1" smtClean="0">
                          <a:solidFill>
                            <a:srgbClr val="4E2A84"/>
                          </a:solidFill>
                          <a:latin typeface="Cambria Math" panose="02040503050406030204" pitchFamily="18" charset="0"/>
                        </a:rPr>
                        <m:t>  </m:t>
                      </m:r>
                      <m:sSub>
                        <m:sSubPr>
                          <m:ctrlPr>
                            <a:rPr lang="en-US" altLang="zh-CN" sz="2800" b="0" i="1" smtClean="0">
                              <a:solidFill>
                                <a:srgbClr val="4E2A84"/>
                              </a:solidFill>
                              <a:latin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𝜃</m:t>
                          </m:r>
                        </m:e>
                        <m:sub>
                          <m:r>
                            <a:rPr lang="en-US" altLang="zh-CN" sz="2800" b="0" i="1" smtClean="0">
                              <a:solidFill>
                                <a:srgbClr val="4E2A84"/>
                              </a:solidFill>
                              <a:latin typeface="Cambria Math" panose="02040503050406030204" pitchFamily="18" charset="0"/>
                            </a:rPr>
                            <m:t>𝑖</m:t>
                          </m:r>
                        </m:sub>
                      </m:sSub>
                      <m:r>
                        <a:rPr lang="en-US" altLang="zh-CN" sz="2800" b="0" i="1" smtClean="0">
                          <a:solidFill>
                            <a:srgbClr val="4E2A84"/>
                          </a:solidFill>
                          <a:latin typeface="Cambria Math" panose="02040503050406030204" pitchFamily="18" charset="0"/>
                        </a:rPr>
                        <m:t>(</m:t>
                      </m:r>
                      <m:sSub>
                        <m:sSubPr>
                          <m:ctrlPr>
                            <a:rPr kumimoji="1" lang="en-US" altLang="zh-CN" sz="2800" b="0" i="1" dirty="0">
                              <a:latin typeface="Cambria Math" panose="02040503050406030204" pitchFamily="18" charset="0"/>
                            </a:rPr>
                          </m:ctrlPr>
                        </m:sSubPr>
                        <m:e>
                          <m:r>
                            <a:rPr kumimoji="1" lang="en-US" altLang="zh-CN" sz="2800" b="0" i="1" dirty="0">
                              <a:latin typeface="Cambria Math" panose="02040503050406030204" pitchFamily="18" charset="0"/>
                              <a:ea typeface="Cambria Math" panose="02040503050406030204" pitchFamily="18" charset="0"/>
                            </a:rPr>
                            <m:t>𝜆</m:t>
                          </m:r>
                        </m:e>
                        <m:sub>
                          <m:r>
                            <a:rPr kumimoji="1" lang="en-US" altLang="zh-CN" sz="2800" b="0" i="1" dirty="0">
                              <a:latin typeface="Cambria Math" panose="02040503050406030204" pitchFamily="18" charset="0"/>
                            </a:rPr>
                            <m:t>𝑖</m:t>
                          </m:r>
                        </m:sub>
                      </m:sSub>
                      <m:r>
                        <a:rPr lang="en-US" altLang="zh-CN" sz="2800" b="0" i="1" smtClean="0">
                          <a:solidFill>
                            <a:srgbClr val="4E2A84"/>
                          </a:solidFill>
                          <a:latin typeface="Cambria Math" panose="02040503050406030204" pitchFamily="18" charset="0"/>
                        </a:rPr>
                        <m:t>) </m:t>
                      </m:r>
                    </m:oMath>
                  </m:oMathPara>
                </a14:m>
                <a:endParaRPr lang="en-US" altLang="zh-CN" sz="2800" b="0" i="1" dirty="0">
                  <a:solidFill>
                    <a:srgbClr val="4E2A84"/>
                  </a:solidFill>
                  <a:latin typeface="Arial" panose="020B0604020202020204" pitchFamily="34" charset="0"/>
                  <a:cs typeface="Arial" panose="020B0604020202020204" pitchFamily="34" charset="0"/>
                </a:endParaRPr>
              </a:p>
              <a:p>
                <a:pPr marL="2520000" indent="0">
                  <a:spcAft>
                    <a:spcPts val="1200"/>
                  </a:spcAft>
                  <a:buNone/>
                </a:pPr>
                <a:r>
                  <a:rPr lang="en-US" altLang="zh-CN" sz="2800" b="1" dirty="0">
                    <a:solidFill>
                      <a:srgbClr val="4E2A84"/>
                    </a:solidFill>
                    <a:latin typeface="Arial" panose="020B0604020202020204" pitchFamily="34" charset="0"/>
                    <a:cs typeface="Arial" panose="020B0604020202020204" pitchFamily="34" charset="0"/>
                  </a:rPr>
                  <a:t>   </a:t>
                </a:r>
                <a14:m>
                  <m:oMath xmlns:m="http://schemas.openxmlformats.org/officeDocument/2006/math">
                    <m:r>
                      <m:rPr>
                        <m:nor/>
                      </m:rPr>
                      <a:rPr lang="en-US" altLang="zh-CN" sz="2800" b="1">
                        <a:solidFill>
                          <a:srgbClr val="4E2A84"/>
                        </a:solidFill>
                        <a:latin typeface="Arial" panose="020B0604020202020204" pitchFamily="34" charset="0"/>
                        <a:cs typeface="Arial" panose="020B0604020202020204" pitchFamily="34" charset="0"/>
                      </a:rPr>
                      <m:t>s</m:t>
                    </m:r>
                    <m:r>
                      <m:rPr>
                        <m:nor/>
                      </m:rPr>
                      <a:rPr lang="en-US" altLang="zh-CN" sz="2800" b="1">
                        <a:solidFill>
                          <a:srgbClr val="4E2A84"/>
                        </a:solidFill>
                        <a:latin typeface="Arial" panose="020B0604020202020204" pitchFamily="34" charset="0"/>
                        <a:cs typeface="Arial" panose="020B0604020202020204" pitchFamily="34" charset="0"/>
                      </a:rPr>
                      <m:t>.</m:t>
                    </m:r>
                    <m:r>
                      <m:rPr>
                        <m:nor/>
                      </m:rPr>
                      <a:rPr lang="en-US" altLang="zh-CN" sz="2800" b="1">
                        <a:solidFill>
                          <a:srgbClr val="4E2A84"/>
                        </a:solidFill>
                        <a:latin typeface="Arial" panose="020B0604020202020204" pitchFamily="34" charset="0"/>
                        <a:cs typeface="Arial" panose="020B0604020202020204" pitchFamily="34" charset="0"/>
                      </a:rPr>
                      <m:t>t</m:t>
                    </m:r>
                    <m:r>
                      <m:rPr>
                        <m:nor/>
                      </m:rPr>
                      <a:rPr lang="en-US" altLang="zh-CN" sz="2800" b="1">
                        <a:solidFill>
                          <a:srgbClr val="4E2A84"/>
                        </a:solidFill>
                        <a:latin typeface="Arial" panose="020B0604020202020204" pitchFamily="34" charset="0"/>
                        <a:cs typeface="Arial" panose="020B0604020202020204" pitchFamily="34" charset="0"/>
                      </a:rPr>
                      <m:t>.</m:t>
                    </m:r>
                    <m:r>
                      <m:rPr>
                        <m:nor/>
                      </m:rPr>
                      <a:rPr lang="en-US" altLang="zh-CN" sz="2800" b="0" i="0" smtClean="0">
                        <a:solidFill>
                          <a:srgbClr val="4E2A84"/>
                        </a:solidFill>
                        <a:latin typeface="Arial" panose="020B0604020202020204" pitchFamily="34" charset="0"/>
                        <a:cs typeface="Arial" panose="020B0604020202020204" pitchFamily="34" charset="0"/>
                      </a:rPr>
                      <m:t> </m:t>
                    </m:r>
                    <m:r>
                      <m:rPr>
                        <m:nor/>
                      </m:rPr>
                      <a:rPr lang="en-US" altLang="zh-CN" sz="2800" b="0" i="0" smtClean="0">
                        <a:solidFill>
                          <a:srgbClr val="4E2A84"/>
                        </a:solidFill>
                        <a:latin typeface="Arial" panose="020B0604020202020204" pitchFamily="34" charset="0"/>
                        <a:cs typeface="Arial" panose="020B0604020202020204" pitchFamily="34" charset="0"/>
                      </a:rPr>
                      <m:t>E</m:t>
                    </m:r>
                    <m:r>
                      <m:rPr>
                        <m:nor/>
                      </m:rPr>
                      <a:rPr lang="en" altLang="zh-CN" sz="2800" b="0" dirty="0">
                        <a:solidFill>
                          <a:srgbClr val="4E2A84"/>
                        </a:solidFill>
                        <a:latin typeface="Arial" panose="020B0604020202020204" pitchFamily="34" charset="0"/>
                        <a:cs typeface="Arial" panose="020B0604020202020204" pitchFamily="34" charset="0"/>
                      </a:rPr>
                      <m:t>quilibrium</m:t>
                    </m:r>
                    <m:r>
                      <a:rPr lang="en-US" altLang="zh-CN" sz="2800" b="0" dirty="0">
                        <a:solidFill>
                          <a:srgbClr val="4E2A84"/>
                        </a:solidFill>
                        <a:latin typeface="Cambria Math" panose="02040503050406030204" pitchFamily="18" charset="0"/>
                      </a:rPr>
                      <m:t> </m:t>
                    </m:r>
                    <m:r>
                      <m:rPr>
                        <m:sty m:val="p"/>
                      </m:rPr>
                      <a:rPr lang="en-US" altLang="zh-CN" sz="2800" b="0" dirty="0">
                        <a:solidFill>
                          <a:srgbClr val="4E2A84"/>
                        </a:solidFill>
                        <a:latin typeface="Cambria Math" panose="02040503050406030204" pitchFamily="18" charset="0"/>
                      </a:rPr>
                      <m:t>constraints</m:t>
                    </m:r>
                    <m:r>
                      <a:rPr lang="en-US" altLang="zh-CN" sz="2800">
                        <a:solidFill>
                          <a:srgbClr val="4E2A84"/>
                        </a:solidFill>
                        <a:latin typeface="Cambria Math" panose="02040503050406030204" pitchFamily="18" charset="0"/>
                      </a:rPr>
                      <m:t>,</m:t>
                    </m:r>
                    <m:r>
                      <a:rPr lang="en-US" altLang="zh-CN" sz="2800" b="0" i="1" smtClean="0">
                        <a:solidFill>
                          <a:srgbClr val="4E2A84"/>
                        </a:solidFill>
                        <a:latin typeface="Cambria Math" panose="02040503050406030204" pitchFamily="18" charset="0"/>
                      </a:rPr>
                      <m:t>  </m:t>
                    </m:r>
                    <m:sSub>
                      <m:sSubPr>
                        <m:ctrlPr>
                          <a:rPr kumimoji="1" lang="en-US" altLang="zh-CN" sz="2800" b="0" i="1" dirty="0">
                            <a:latin typeface="Cambria Math" panose="02040503050406030204" pitchFamily="18" charset="0"/>
                          </a:rPr>
                        </m:ctrlPr>
                      </m:sSubPr>
                      <m:e>
                        <m:r>
                          <a:rPr kumimoji="1" lang="en-US" altLang="zh-CN" sz="2800" b="0" i="1" dirty="0">
                            <a:latin typeface="Cambria Math" panose="02040503050406030204" pitchFamily="18" charset="0"/>
                            <a:ea typeface="Cambria Math" panose="02040503050406030204" pitchFamily="18" charset="0"/>
                          </a:rPr>
                          <m:t>𝜆</m:t>
                        </m:r>
                      </m:e>
                      <m:sub>
                        <m:r>
                          <a:rPr kumimoji="1" lang="en-US" altLang="zh-CN" sz="2800" b="0" i="1" dirty="0">
                            <a:latin typeface="Cambria Math" panose="02040503050406030204" pitchFamily="18" charset="0"/>
                          </a:rPr>
                          <m:t>𝑖</m:t>
                        </m:r>
                      </m:sub>
                    </m:sSub>
                    <m:r>
                      <a:rPr kumimoji="1" lang="en-US" altLang="zh-CN" sz="2800" b="0" i="0" dirty="0" smtClean="0">
                        <a:latin typeface="Cambria Math" panose="02040503050406030204" pitchFamily="18" charset="0"/>
                      </a:rPr>
                      <m:t>≥0</m:t>
                    </m:r>
                    <m:r>
                      <a:rPr kumimoji="1" lang="en-US" altLang="zh-CN" sz="2800" b="0" i="0" dirty="0" smtClean="0">
                        <a:solidFill>
                          <a:srgbClr val="4E2A84"/>
                        </a:solidFill>
                        <a:latin typeface="Cambria Math" panose="02040503050406030204" pitchFamily="18" charset="0"/>
                        <a:ea typeface="Cambria Math" panose="02040503050406030204" pitchFamily="18" charset="0"/>
                      </a:rPr>
                      <m:t>.</m:t>
                    </m:r>
                  </m:oMath>
                </a14:m>
                <a:endParaRPr lang="en-US" altLang="zh-CN" sz="2800" b="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indent="0">
                  <a:buNone/>
                </a:pPr>
                <a:r>
                  <a:rPr lang="en-US" altLang="zh-CN" sz="2400" b="0" dirty="0">
                    <a:solidFill>
                      <a:schemeClr val="tx1"/>
                    </a:solidFill>
                    <a:latin typeface="Arial" panose="020B0604020202020204" pitchFamily="34" charset="0"/>
                    <a:cs typeface="Arial" panose="020B0604020202020204" pitchFamily="34" charset="0"/>
                  </a:rPr>
                  <a:t>where </a:t>
                </a:r>
                <a14:m>
                  <m:oMath xmlns:m="http://schemas.openxmlformats.org/officeDocument/2006/math">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pitchFamily="18" charset="0"/>
                            <a:ea typeface="Cambria Math" panose="02040503050406030204" pitchFamily="18" charset="0"/>
                          </a:rPr>
                          <m:t>𝜃</m:t>
                        </m:r>
                      </m:e>
                      <m:sub>
                        <m:r>
                          <a:rPr lang="en-US" altLang="zh-CN" sz="2400" b="0" i="1">
                            <a:solidFill>
                              <a:schemeClr val="tx1"/>
                            </a:solidFill>
                            <a:latin typeface="Cambria Math" panose="02040503050406030204" pitchFamily="18" charset="0"/>
                          </a:rPr>
                          <m:t>𝑖</m:t>
                        </m:r>
                      </m:sub>
                    </m:sSub>
                    <m:r>
                      <a:rPr lang="en-US" altLang="zh-CN" sz="2400" b="0" i="1">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lang="en-US" altLang="zh-CN" sz="2400" b="0" i="1">
                        <a:solidFill>
                          <a:schemeClr val="tx1"/>
                        </a:solidFill>
                        <a:latin typeface="Cambria Math" panose="02040503050406030204" pitchFamily="18" charset="0"/>
                      </a:rPr>
                      <m:t>) </m:t>
                    </m:r>
                  </m:oMath>
                </a14:m>
                <a:r>
                  <a:rPr lang="en-US" altLang="zh-CN" sz="2400" b="0" dirty="0">
                    <a:solidFill>
                      <a:schemeClr val="tx1"/>
                    </a:solidFill>
                    <a:latin typeface="Arial" panose="020B0604020202020204" pitchFamily="34" charset="0"/>
                    <a:cs typeface="Arial" panose="020B0604020202020204" pitchFamily="34" charset="0"/>
                  </a:rPr>
                  <a:t>= </a:t>
                </a:r>
                <a14:m>
                  <m:oMath xmlns:m="http://schemas.openxmlformats.org/officeDocument/2006/math">
                    <m:limLow>
                      <m:limLowPr>
                        <m:ctrlPr>
                          <a:rPr lang="zh-CN" altLang="zh-CN" sz="2400" i="1" smtClean="0">
                            <a:solidFill>
                              <a:schemeClr val="tx1"/>
                            </a:solidFill>
                            <a:latin typeface="Cambria Math" panose="02040503050406030204" pitchFamily="18" charset="0"/>
                          </a:rPr>
                        </m:ctrlPr>
                      </m:limLowPr>
                      <m:e>
                        <m:r>
                          <a:rPr lang="en-US" altLang="zh-CN" sz="2400" b="1" i="0" smtClean="0">
                            <a:solidFill>
                              <a:schemeClr val="tx1"/>
                            </a:solidFill>
                            <a:latin typeface="Cambria Math" panose="02040503050406030204" pitchFamily="18" charset="0"/>
                          </a:rPr>
                          <m:t>𝐬𝐮𝐩</m:t>
                        </m:r>
                      </m:e>
                      <m:lim>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smtClean="0">
                                <a:solidFill>
                                  <a:schemeClr val="tx1"/>
                                </a:solidFill>
                                <a:latin typeface="Cambria Math" panose="02040503050406030204" pitchFamily="18" charset="0"/>
                              </a:rPr>
                              <m:t>0≤</m:t>
                            </m:r>
                            <m:r>
                              <a:rPr kumimoji="1" lang="en-US" altLang="zh-CN" sz="2400" b="1" i="1" dirty="0" smtClean="0">
                                <a:solidFill>
                                  <a:schemeClr val="tx1"/>
                                </a:solidFill>
                                <a:latin typeface="Cambria Math" panose="02040503050406030204" pitchFamily="18" charset="0"/>
                              </a:rPr>
                              <m:t>𝒚</m:t>
                            </m:r>
                          </m:e>
                          <m:sub>
                            <m:r>
                              <a:rPr kumimoji="1" lang="en-US" altLang="zh-CN" sz="2400" b="0" i="1" dirty="0">
                                <a:solidFill>
                                  <a:schemeClr val="tx1"/>
                                </a:solidFill>
                                <a:latin typeface="Cambria Math" panose="02040503050406030204" pitchFamily="18" charset="0"/>
                              </a:rPr>
                              <m:t>𝑖</m:t>
                            </m:r>
                          </m:sub>
                        </m:sSub>
                        <m:r>
                          <a:rPr kumimoji="1" lang="en-US" altLang="zh-CN" sz="2400" b="0" i="1" dirty="0" smtClean="0">
                            <a:solidFill>
                              <a:schemeClr val="tx1"/>
                            </a:solidFill>
                            <a:latin typeface="Cambria Math" panose="02040503050406030204" pitchFamily="18" charset="0"/>
                          </a:rPr>
                          <m:t>≤</m:t>
                        </m:r>
                        <m:d>
                          <m:dPr>
                            <m:begChr m:val="["/>
                            <m:endChr m:val="]"/>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ea typeface="Cambria Math" panose="02040503050406030204" pitchFamily="18" charset="0"/>
                                  </a:rPr>
                                </m:ctrlPr>
                              </m:sSubPr>
                              <m:e>
                                <m:r>
                                  <m:rPr>
                                    <m:sty m:val="p"/>
                                  </m:rPr>
                                  <a:rPr kumimoji="1" lang="el-GR" altLang="zh-CN" sz="2400" b="0" i="1" dirty="0">
                                    <a:solidFill>
                                      <a:schemeClr val="tx1"/>
                                    </a:solidFill>
                                    <a:latin typeface="Cambria Math" panose="02040503050406030204" pitchFamily="18" charset="0"/>
                                    <a:ea typeface="Cambria Math" panose="02040503050406030204" pitchFamily="18" charset="0"/>
                                  </a:rPr>
                                  <m:t>Γ</m:t>
                                </m:r>
                              </m:e>
                              <m:sub>
                                <m:r>
                                  <a:rPr kumimoji="1" lang="en-US" altLang="zh-CN" sz="2400" b="0" i="1" dirty="0">
                                    <a:solidFill>
                                      <a:schemeClr val="tx1"/>
                                    </a:solidFill>
                                    <a:latin typeface="Cambria Math" panose="02040503050406030204" pitchFamily="18" charset="0"/>
                                    <a:ea typeface="Cambria Math" panose="02040503050406030204" pitchFamily="18" charset="0"/>
                                  </a:rPr>
                                  <m:t>𝑓</m:t>
                                </m:r>
                              </m:sub>
                            </m:sSub>
                            <m:r>
                              <a:rPr kumimoji="1" lang="en-US" altLang="zh-CN" sz="2400" b="0" i="1" dirty="0">
                                <a:solidFill>
                                  <a:schemeClr val="tx1"/>
                                </a:solidFill>
                                <a:latin typeface="Cambria Math" panose="02040503050406030204" pitchFamily="18" charset="0"/>
                                <a:ea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ea typeface="Cambria Math" panose="02040503050406030204" pitchFamily="18" charset="0"/>
                                  </a:rPr>
                                </m:ctrlPr>
                              </m:sSubPr>
                              <m:e>
                                <m:r>
                                  <m:rPr>
                                    <m:sty m:val="p"/>
                                  </m:rPr>
                                  <a:rPr kumimoji="1" lang="el-GR" altLang="zh-CN" sz="2400" b="0" i="1" dirty="0">
                                    <a:solidFill>
                                      <a:schemeClr val="tx1"/>
                                    </a:solidFill>
                                    <a:latin typeface="Cambria Math" panose="02040503050406030204" pitchFamily="18" charset="0"/>
                                    <a:ea typeface="Cambria Math" panose="02040503050406030204" pitchFamily="18" charset="0"/>
                                  </a:rPr>
                                  <m:t>Γ</m:t>
                                </m:r>
                              </m:e>
                              <m:sub>
                                <m:r>
                                  <a:rPr kumimoji="1" lang="en-US" altLang="zh-CN" sz="2400" b="0" i="1" dirty="0">
                                    <a:solidFill>
                                      <a:schemeClr val="tx1"/>
                                    </a:solidFill>
                                    <a:latin typeface="Cambria Math" panose="02040503050406030204" pitchFamily="18" charset="0"/>
                                    <a:ea typeface="Cambria Math" panose="02040503050406030204" pitchFamily="18" charset="0"/>
                                  </a:rPr>
                                  <m:t>𝐵</m:t>
                                </m:r>
                              </m:sub>
                            </m:sSub>
                          </m:e>
                        </m:d>
                      </m:lim>
                    </m:limLow>
                    <m:r>
                      <a:rPr kumimoji="1" lang="en-US" altLang="zh-CN" sz="2400" b="0" i="1" dirty="0">
                        <a:solidFill>
                          <a:schemeClr val="tx1"/>
                        </a:solidFill>
                        <a:latin typeface="Cambria Math" panose="02040503050406030204" pitchFamily="18" charset="0"/>
                      </a:rPr>
                      <m:t> </m:t>
                    </m:r>
                    <m:d>
                      <m:dPr>
                        <m:begChr m:val="{"/>
                        <m:endChr m:val="}"/>
                        <m:ctrlPr>
                          <a:rPr kumimoji="1" lang="en-US" altLang="zh-CN" sz="2400" b="0" i="1" dirty="0" smtClean="0">
                            <a:solidFill>
                              <a:schemeClr val="tx1"/>
                            </a:solidFill>
                            <a:latin typeface="Cambria Math" panose="02040503050406030204" pitchFamily="18" charset="0"/>
                          </a:rPr>
                        </m:ctrlPr>
                      </m:dPr>
                      <m:e>
                        <m:sSub>
                          <m:sSubPr>
                            <m:ctrlPr>
                              <a:rPr kumimoji="1" lang="en-US" altLang="zh-CN" sz="2400" b="0" i="1" dirty="0" smtClean="0">
                                <a:solidFill>
                                  <a:schemeClr val="tx1"/>
                                </a:solidFill>
                                <a:latin typeface="Cambria Math" panose="02040503050406030204" pitchFamily="18" charset="0"/>
                              </a:rPr>
                            </m:ctrlPr>
                          </m:sSubPr>
                          <m:e>
                            <m:r>
                              <a:rPr kumimoji="1" lang="en-US" altLang="zh-CN" sz="2400" b="0" i="1" dirty="0" smtClean="0">
                                <a:solidFill>
                                  <a:schemeClr val="tx1"/>
                                </a:solidFill>
                                <a:latin typeface="Cambria Math" panose="02040503050406030204" pitchFamily="18" charset="0"/>
                              </a:rPr>
                              <m:t>𝐿</m:t>
                            </m:r>
                          </m:e>
                          <m:sub>
                            <m:r>
                              <a:rPr kumimoji="1" lang="en-US" altLang="zh-CN" sz="2400" b="0" i="1" dirty="0" smtClean="0">
                                <a:solidFill>
                                  <a:schemeClr val="tx1"/>
                                </a:solidFill>
                                <a:latin typeface="Cambria Math" panose="02040503050406030204" pitchFamily="18" charset="0"/>
                              </a:rPr>
                              <m:t>𝑖</m:t>
                            </m:r>
                          </m:sub>
                        </m:sSub>
                        <m:d>
                          <m:dPr>
                            <m:ctrlPr>
                              <a:rPr kumimoji="1" lang="en-US" altLang="zh-CN" sz="2400" b="0" i="1" dirty="0" smtClean="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smtClean="0">
                                <a:solidFill>
                                  <a:schemeClr val="tx1"/>
                                </a:solidFill>
                                <a:latin typeface="Cambria Math" panose="02040503050406030204" pitchFamily="18" charset="0"/>
                              </a:rPr>
                              <m:t>,</m:t>
                            </m:r>
                            <m:sSub>
                              <m:sSubPr>
                                <m:ctrlPr>
                                  <a:rPr kumimoji="1" lang="en-US" altLang="zh-CN" sz="2400" b="0" i="1" dirty="0" smtClean="0">
                                    <a:solidFill>
                                      <a:schemeClr val="tx1"/>
                                    </a:solidFill>
                                    <a:latin typeface="Cambria Math" panose="02040503050406030204" pitchFamily="18" charset="0"/>
                                  </a:rPr>
                                </m:ctrlPr>
                              </m:sSubPr>
                              <m:e>
                                <m:r>
                                  <a:rPr kumimoji="1" lang="en-US" altLang="zh-CN" sz="2400" b="1" i="1" dirty="0" smtClean="0">
                                    <a:solidFill>
                                      <a:schemeClr val="tx1"/>
                                    </a:solidFill>
                                    <a:latin typeface="Cambria Math" panose="02040503050406030204" pitchFamily="18" charset="0"/>
                                  </a:rPr>
                                  <m:t>𝒚</m:t>
                                </m:r>
                              </m:e>
                              <m:sub>
                                <m:r>
                                  <a:rPr kumimoji="1" lang="en-US" altLang="zh-CN" sz="2400" b="0" i="1" dirty="0" smtClean="0">
                                    <a:solidFill>
                                      <a:schemeClr val="tx1"/>
                                    </a:solidFill>
                                    <a:latin typeface="Cambria Math" panose="02040503050406030204" pitchFamily="18" charset="0"/>
                                  </a:rPr>
                                  <m:t>𝑖</m:t>
                                </m:r>
                              </m:sub>
                            </m:sSub>
                          </m:e>
                        </m:d>
                      </m:e>
                    </m:d>
                  </m:oMath>
                </a14:m>
                <a:r>
                  <a:rPr kumimoji="1" lang="en-US" altLang="zh-CN" sz="2400" b="0" dirty="0">
                    <a:solidFill>
                      <a:schemeClr val="tx1"/>
                    </a:solidFill>
                    <a:latin typeface="Arial" panose="020B0604020202020204" pitchFamily="34" charset="0"/>
                    <a:cs typeface="Arial" panose="020B0604020202020204" pitchFamily="34" charset="0"/>
                  </a:rPr>
                  <a:t> and </a:t>
                </a:r>
                <a14:m>
                  <m:oMath xmlns:m="http://schemas.openxmlformats.org/officeDocument/2006/math">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rPr>
                          <m:t>𝐿</m:t>
                        </m:r>
                      </m:e>
                      <m:sub>
                        <m:r>
                          <a:rPr kumimoji="1" lang="en-US" altLang="zh-CN" sz="2400" b="0" i="1" dirty="0">
                            <a:solidFill>
                              <a:schemeClr val="tx1"/>
                            </a:solidFill>
                            <a:latin typeface="Cambria Math" panose="02040503050406030204" pitchFamily="18" charset="0"/>
                          </a:rPr>
                          <m:t>𝑖</m:t>
                        </m:r>
                      </m:sub>
                    </m:sSub>
                    <m:d>
                      <m:dPr>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𝒚</m:t>
                            </m:r>
                          </m:e>
                          <m:sub>
                            <m:r>
                              <a:rPr kumimoji="1" lang="en-US" altLang="zh-CN" sz="2400" b="0" i="1" dirty="0">
                                <a:solidFill>
                                  <a:schemeClr val="tx1"/>
                                </a:solidFill>
                                <a:latin typeface="Cambria Math" panose="02040503050406030204" pitchFamily="18" charset="0"/>
                              </a:rPr>
                              <m:t>𝑖</m:t>
                            </m:r>
                          </m:sub>
                        </m:sSub>
                      </m:e>
                    </m:d>
                    <m:r>
                      <a:rPr kumimoji="1" lang="en-US" altLang="zh-CN" sz="2400" b="0" i="1" dirty="0" smtClean="0">
                        <a:solidFill>
                          <a:schemeClr val="tx1"/>
                        </a:solidFill>
                        <a:latin typeface="Cambria Math" panose="02040503050406030204" pitchFamily="18" charset="0"/>
                      </a:rPr>
                      <m:t>=</m:t>
                    </m:r>
                    <m:sSub>
                      <m:sSubPr>
                        <m:ctrlPr>
                          <a:rPr lang="en-US" altLang="zh-CN" sz="2400" b="0" i="1">
                            <a:solidFill>
                              <a:schemeClr val="tx1"/>
                            </a:solidFill>
                            <a:latin typeface="Cambria Math" panose="02040503050406030204" pitchFamily="18" charset="0"/>
                          </a:rPr>
                        </m:ctrlPr>
                      </m:sSubPr>
                      <m:e>
                        <m:r>
                          <m:rPr>
                            <m:sty m:val="p"/>
                          </m:rPr>
                          <a:rPr lang="en-US" altLang="zh-CN" sz="2400" b="0">
                            <a:solidFill>
                              <a:schemeClr val="tx1"/>
                            </a:solidFill>
                            <a:latin typeface="Cambria Math" panose="02040503050406030204" pitchFamily="18" charset="0"/>
                          </a:rPr>
                          <m:t>Q</m:t>
                        </m:r>
                      </m:e>
                      <m:sub>
                        <m:r>
                          <a:rPr lang="en-US" altLang="zh-CN" sz="2400" b="0" i="1">
                            <a:solidFill>
                              <a:schemeClr val="tx1"/>
                            </a:solidFill>
                            <a:latin typeface="Cambria Math" panose="02040503050406030204" pitchFamily="18" charset="0"/>
                          </a:rPr>
                          <m:t>𝑖</m:t>
                        </m:r>
                      </m:sub>
                    </m:sSub>
                    <m:d>
                      <m:dPr>
                        <m:ctrlPr>
                          <a:rPr lang="en-US" altLang="zh-CN" sz="2400" b="0" i="1">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i="1" dirty="0">
                                <a:solidFill>
                                  <a:schemeClr val="tx1"/>
                                </a:solidFill>
                                <a:latin typeface="Cambria Math" panose="02040503050406030204" pitchFamily="18" charset="0"/>
                              </a:rPr>
                              <m:t>−</m:t>
                            </m:r>
                            <m:r>
                              <a:rPr kumimoji="1" lang="en-US" altLang="zh-CN" sz="2400" b="0" i="1" dirty="0">
                                <a:solidFill>
                                  <a:schemeClr val="tx1"/>
                                </a:solidFill>
                                <a:latin typeface="Cambria Math" panose="02040503050406030204" pitchFamily="18" charset="0"/>
                              </a:rPr>
                              <m:t>𝑖</m:t>
                            </m:r>
                          </m:sub>
                        </m:sSub>
                      </m:e>
                    </m:d>
                    <m:r>
                      <a:rPr lang="en-US" altLang="zh-CN" sz="2400" b="0" i="1" smtClean="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ea typeface="Cambria Math" panose="02040503050406030204" pitchFamily="18" charset="0"/>
                      </a:rPr>
                      <m:t>∙</m:t>
                    </m:r>
                    <m:r>
                      <a:rPr kumimoji="1" lang="en-US" altLang="zh-CN" sz="2400" b="0" i="1" dirty="0" smtClean="0">
                        <a:solidFill>
                          <a:schemeClr val="tx1"/>
                        </a:solidFill>
                        <a:latin typeface="Cambria Math" panose="02040503050406030204" pitchFamily="18" charset="0"/>
                      </a:rPr>
                      <m:t>(</m:t>
                    </m:r>
                    <m:acc>
                      <m:accPr>
                        <m:chr m:val="̅"/>
                        <m:ctrlPr>
                          <a:rPr kumimoji="1" lang="en-US" altLang="zh-CN" sz="2400" b="0" i="1" dirty="0">
                            <a:solidFill>
                              <a:schemeClr val="tx1"/>
                            </a:solidFill>
                            <a:latin typeface="Cambria Math" panose="02040503050406030204" pitchFamily="18" charset="0"/>
                            <a:ea typeface="Cambria Math" panose="02040503050406030204" pitchFamily="18" charset="0"/>
                          </a:rPr>
                        </m:ctrlPr>
                      </m:accPr>
                      <m:e>
                        <m:sSub>
                          <m:sSubPr>
                            <m:ctrlPr>
                              <a:rPr lang="en-US" altLang="zh-CN" sz="2400" b="0" i="1">
                                <a:solidFill>
                                  <a:schemeClr val="tx1"/>
                                </a:solidFill>
                                <a:latin typeface="Cambria Math" panose="02040503050406030204" pitchFamily="18" charset="0"/>
                              </a:rPr>
                            </m:ctrlPr>
                          </m:sSubPr>
                          <m:e>
                            <m:r>
                              <m:rPr>
                                <m:sty m:val="p"/>
                              </m:rPr>
                              <a:rPr lang="en-US" altLang="zh-CN" sz="2400" b="0">
                                <a:solidFill>
                                  <a:schemeClr val="tx1"/>
                                </a:solidFill>
                                <a:latin typeface="Cambria Math" panose="02040503050406030204" pitchFamily="18" charset="0"/>
                                <a:ea typeface="Cambria Math" panose="02040503050406030204" pitchFamily="18" charset="0"/>
                              </a:rPr>
                              <m:t>Π</m:t>
                            </m:r>
                          </m:e>
                          <m:sub>
                            <m:r>
                              <a:rPr lang="en-US" altLang="zh-CN" sz="2400" b="0" i="1">
                                <a:solidFill>
                                  <a:schemeClr val="tx1"/>
                                </a:solidFill>
                                <a:latin typeface="Cambria Math" panose="02040503050406030204" pitchFamily="18" charset="0"/>
                              </a:rPr>
                              <m:t>𝑖</m:t>
                            </m:r>
                          </m:sub>
                        </m:sSub>
                      </m:e>
                    </m:acc>
                    <m:r>
                      <a:rPr lang="en-US" altLang="zh-CN" sz="2400" b="0" i="1" smtClean="0">
                        <a:solidFill>
                          <a:schemeClr val="tx1"/>
                        </a:solidFill>
                        <a:latin typeface="Cambria Math" panose="02040503050406030204" pitchFamily="18" charset="0"/>
                      </a:rPr>
                      <m:t>−</m:t>
                    </m:r>
                    <m:sSub>
                      <m:sSubPr>
                        <m:ctrlPr>
                          <a:rPr lang="en-US" altLang="zh-CN" sz="2400" b="0" i="1">
                            <a:solidFill>
                              <a:schemeClr val="tx1"/>
                            </a:solidFill>
                            <a:latin typeface="Cambria Math" panose="02040503050406030204" pitchFamily="18" charset="0"/>
                          </a:rPr>
                        </m:ctrlPr>
                      </m:sSubPr>
                      <m:e>
                        <m:r>
                          <m:rPr>
                            <m:sty m:val="p"/>
                          </m:rPr>
                          <a:rPr lang="en-US" altLang="zh-CN" sz="2400" b="0">
                            <a:solidFill>
                              <a:schemeClr val="tx1"/>
                            </a:solidFill>
                            <a:latin typeface="Cambria Math" panose="02040503050406030204" pitchFamily="18" charset="0"/>
                            <a:ea typeface="Cambria Math" panose="02040503050406030204" pitchFamily="18" charset="0"/>
                          </a:rPr>
                          <m:t>Π</m:t>
                        </m:r>
                      </m:e>
                      <m:sub>
                        <m:r>
                          <a:rPr lang="en-US" altLang="zh-CN" sz="2400" b="0" i="1">
                            <a:solidFill>
                              <a:schemeClr val="tx1"/>
                            </a:solidFill>
                            <a:latin typeface="Cambria Math" panose="02040503050406030204" pitchFamily="18" charset="0"/>
                          </a:rPr>
                          <m:t>𝑖</m:t>
                        </m:r>
                      </m:sub>
                    </m:sSub>
                    <m:d>
                      <m:dPr>
                        <m:ctrlPr>
                          <a:rPr lang="en-US" altLang="zh-CN" sz="2400" b="0" i="1">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i="1" dirty="0">
                                <a:solidFill>
                                  <a:schemeClr val="tx1"/>
                                </a:solidFill>
                                <a:latin typeface="Cambria Math" panose="02040503050406030204" pitchFamily="18" charset="0"/>
                              </a:rPr>
                              <m:t>−</m:t>
                            </m:r>
                            <m:r>
                              <a:rPr kumimoji="1" lang="en-US" altLang="zh-CN" sz="2400" b="0" i="1" dirty="0">
                                <a:solidFill>
                                  <a:schemeClr val="tx1"/>
                                </a:solidFill>
                                <a:latin typeface="Cambria Math" panose="02040503050406030204" pitchFamily="18" charset="0"/>
                              </a:rPr>
                              <m:t>𝑖</m:t>
                            </m:r>
                          </m:sub>
                        </m:sSub>
                      </m:e>
                    </m:d>
                    <m:r>
                      <a:rPr kumimoji="1" lang="en-US" altLang="zh-CN" sz="2400" b="0" i="1" dirty="0" smtClean="0">
                        <a:solidFill>
                          <a:schemeClr val="tx1"/>
                        </a:solidFill>
                        <a:latin typeface="Cambria Math" panose="02040503050406030204" pitchFamily="18" charset="0"/>
                      </a:rPr>
                      <m:t>)</m:t>
                    </m:r>
                  </m:oMath>
                </a14:m>
                <a:endParaRPr kumimoji="1" lang="en-US" altLang="zh-CN" sz="2400" b="0" dirty="0">
                  <a:solidFill>
                    <a:schemeClr val="tx1"/>
                  </a:solidFill>
                  <a:latin typeface="Arial" panose="020B0604020202020204" pitchFamily="34" charset="0"/>
                  <a:cs typeface="Arial" panose="020B0604020202020204" pitchFamily="34" charset="0"/>
                </a:endParaRPr>
              </a:p>
              <a:p>
                <a:pPr marL="0" lvl="0" indent="0">
                  <a:buClr>
                    <a:srgbClr val="4E2A84"/>
                  </a:buClr>
                  <a:buNone/>
                </a:pPr>
                <a:endParaRPr kumimoji="1" lang="en-US" altLang="zh-CN" sz="2400" b="0" i="1" dirty="0">
                  <a:solidFill>
                    <a:schemeClr val="tx1"/>
                  </a:solidFill>
                  <a:latin typeface="Cambria Math" panose="02040503050406030204" pitchFamily="18" charset="0"/>
                </a:endParaRPr>
              </a:p>
              <a:p>
                <a:pPr marL="0" lvl="0" indent="0">
                  <a:buClr>
                    <a:srgbClr val="4E2A84"/>
                  </a:buClr>
                  <a:buNone/>
                </a:pPr>
                <a:r>
                  <a:rPr kumimoji="1" lang="en-US" altLang="zh-CN" sz="2400" b="0" dirty="0">
                    <a:solidFill>
                      <a:schemeClr val="tx1"/>
                    </a:solidFill>
                  </a:rPr>
                  <a:t>		</a:t>
                </a:r>
                <a:endParaRPr kumimoji="1" lang="en-US" altLang="zh-CN" sz="2400" b="0" dirty="0">
                  <a:solidFill>
                    <a:schemeClr val="tx1"/>
                  </a:solidFill>
                  <a:latin typeface="Arial" panose="020B0604020202020204" pitchFamily="34" charset="0"/>
                  <a:cs typeface="Arial" panose="020B0604020202020204" pitchFamily="34" charset="0"/>
                </a:endParaRPr>
              </a:p>
            </p:txBody>
          </p:sp>
        </mc:Choice>
        <mc:Fallback xmlns="">
          <p:sp>
            <p:nvSpPr>
              <p:cNvPr id="11" name="内容占位符 1">
                <a:extLst>
                  <a:ext uri="{FF2B5EF4-FFF2-40B4-BE49-F238E27FC236}">
                    <a16:creationId xmlns:a16="http://schemas.microsoft.com/office/drawing/2014/main" id="{D7E87CA1-01A1-7129-092D-2DD3D12EFA64}"/>
                  </a:ext>
                </a:extLst>
              </p:cNvPr>
              <p:cNvSpPr>
                <a:spLocks noGrp="1" noRot="1" noChangeAspect="1" noMove="1" noResize="1" noEditPoints="1" noAdjustHandles="1" noChangeArrowheads="1" noChangeShapeType="1" noTextEdit="1"/>
              </p:cNvSpPr>
              <p:nvPr>
                <p:ph idx="1"/>
              </p:nvPr>
            </p:nvSpPr>
            <p:spPr>
              <a:xfrm>
                <a:off x="485334" y="1193797"/>
                <a:ext cx="11970578" cy="4998276"/>
              </a:xfrm>
              <a:blipFill>
                <a:blip r:embed="rId3"/>
                <a:stretch>
                  <a:fillRect l="-1060" t="-1523"/>
                </a:stretch>
              </a:blipFill>
            </p:spPr>
            <p:txBody>
              <a:bodyPr/>
              <a:lstStyle/>
              <a:p>
                <a:r>
                  <a:rPr lang="zh-CN" altLang="en-US">
                    <a:noFill/>
                  </a:rPr>
                  <a:t> </a:t>
                </a:r>
              </a:p>
            </p:txBody>
          </p:sp>
        </mc:Fallback>
      </mc:AlternateContent>
      <p:sp>
        <p:nvSpPr>
          <p:cNvPr id="12" name="标题 4">
            <a:extLst>
              <a:ext uri="{FF2B5EF4-FFF2-40B4-BE49-F238E27FC236}">
                <a16:creationId xmlns:a16="http://schemas.microsoft.com/office/drawing/2014/main" id="{AA4BFD31-678E-8F41-1474-7916029E21B7}"/>
              </a:ext>
            </a:extLst>
          </p:cNvPr>
          <p:cNvSpPr txBox="1">
            <a:spLocks/>
          </p:cNvSpPr>
          <p:nvPr/>
        </p:nvSpPr>
        <p:spPr>
          <a:xfrm>
            <a:off x="408453" y="3552943"/>
            <a:ext cx="6455192" cy="716616"/>
          </a:xfrm>
          <a:prstGeom prst="rect">
            <a:avLst/>
          </a:prstGeom>
        </p:spPr>
        <p:txBody>
          <a:bodyPr anchor="b"/>
          <a:lstStyle>
            <a:lvl1pPr algn="l" defTabSz="1219170" rtl="0" eaLnBrk="1" latinLnBrk="0" hangingPunct="1">
              <a:lnSpc>
                <a:spcPct val="85000"/>
              </a:lnSpc>
              <a:spcBef>
                <a:spcPct val="0"/>
              </a:spcBef>
              <a:buNone/>
              <a:defRPr sz="4800" b="1" i="0" kern="1200" cap="none" spc="-133" normalizeH="0" baseline="0">
                <a:solidFill>
                  <a:schemeClr val="tx2"/>
                </a:solidFill>
                <a:effectLst/>
                <a:latin typeface="+mn-lt"/>
                <a:ea typeface="+mj-ea"/>
                <a:cs typeface="+mj-cs"/>
              </a:defRPr>
            </a:lvl1pPr>
          </a:lstStyle>
          <a:p>
            <a:pPr marL="0" marR="0" lvl="0" indent="0" algn="l" defTabSz="1219170" rtl="0" eaLnBrk="1" fontAlgn="auto" latinLnBrk="0" hangingPunct="1">
              <a:lnSpc>
                <a:spcPct val="85000"/>
              </a:lnSpc>
              <a:spcBef>
                <a:spcPct val="0"/>
              </a:spcBef>
              <a:spcAft>
                <a:spcPts val="0"/>
              </a:spcAft>
              <a:buClrTx/>
              <a:buSzTx/>
              <a:buFontTx/>
              <a:buNone/>
              <a:tabLst/>
              <a:defRPr/>
            </a:pPr>
            <a:endParaRPr kumimoji="1" lang="zh-CN" altLang="en-US" sz="4400" b="1" i="0" u="none" strike="noStrike" kern="1200" cap="none" spc="-133" normalizeH="0" baseline="0" noProof="0">
              <a:ln>
                <a:noFill/>
              </a:ln>
              <a:solidFill>
                <a:srgbClr val="4E2A84"/>
              </a:solidFill>
              <a:effectLst/>
              <a:uLnTx/>
              <a:uFillTx/>
              <a:latin typeface="Arial" panose="020B0604020202020204"/>
              <a:ea typeface="黑体" panose="02010609060101010101" pitchFamily="49" charset="-122"/>
              <a:cs typeface="+mj-cs"/>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89F6227-63BC-8089-0E8D-97ED354A1614}"/>
                  </a:ext>
                </a:extLst>
              </p:cNvPr>
              <p:cNvSpPr txBox="1"/>
              <p:nvPr/>
            </p:nvSpPr>
            <p:spPr>
              <a:xfrm>
                <a:off x="4735741" y="2127990"/>
                <a:ext cx="2046458" cy="5234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800" b="0" i="0" u="none" strike="noStrike" kern="1200" cap="none" spc="0" normalizeH="0" baseline="0" noProof="0" dirty="0" smtClean="0">
                          <a:ln>
                            <a:noFill/>
                          </a:ln>
                          <a:solidFill>
                            <a:srgbClr val="342F2E"/>
                          </a:solidFill>
                          <a:effectLst/>
                          <a:uLnTx/>
                          <a:uFillTx/>
                          <a:latin typeface="Cambria Math" panose="02040503050406030204" pitchFamily="18" charset="0"/>
                          <a:cs typeface="+mn-cs"/>
                        </a:rPr>
                        <m:t>=</m:t>
                      </m:r>
                      <m:sSub>
                        <m:sSubPr>
                          <m:ctrlP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𝐿</m:t>
                          </m:r>
                        </m:e>
                        <m:sub>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
                        <m:dPr>
                          <m:ctrlP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dPr>
                        <m:e>
                          <m:sSub>
                            <m:sSubPr>
                              <m:ctrlP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SubSup>
                            <m:sSubSupPr>
                              <m:ctrlP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e>
                      </m:d>
                    </m:oMath>
                  </m:oMathPara>
                </a14:m>
                <a:endParaRPr kumimoji="1" lang="zh-CN" altLang="en-US" sz="2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mc:Choice>
        <mc:Fallback xmlns="">
          <p:sp>
            <p:nvSpPr>
              <p:cNvPr id="19" name="文本框 18">
                <a:extLst>
                  <a:ext uri="{FF2B5EF4-FFF2-40B4-BE49-F238E27FC236}">
                    <a16:creationId xmlns:a16="http://schemas.microsoft.com/office/drawing/2014/main" id="{F89F6227-63BC-8089-0E8D-97ED354A1614}"/>
                  </a:ext>
                </a:extLst>
              </p:cNvPr>
              <p:cNvSpPr txBox="1">
                <a:spLocks noRot="1" noChangeAspect="1" noMove="1" noResize="1" noEditPoints="1" noAdjustHandles="1" noChangeArrowheads="1" noChangeShapeType="1" noTextEdit="1"/>
              </p:cNvSpPr>
              <p:nvPr/>
            </p:nvSpPr>
            <p:spPr>
              <a:xfrm>
                <a:off x="4735741" y="2127990"/>
                <a:ext cx="2046458" cy="523477"/>
              </a:xfrm>
              <a:prstGeom prst="rect">
                <a:avLst/>
              </a:prstGeom>
              <a:blipFill>
                <a:blip r:embed="rId4"/>
                <a:stretch>
                  <a:fillRect b="-14286"/>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E21A8E58-9EE5-222C-AED7-43EA245B735E}"/>
              </a:ext>
            </a:extLst>
          </p:cNvPr>
          <p:cNvGrpSpPr/>
          <p:nvPr/>
        </p:nvGrpSpPr>
        <p:grpSpPr>
          <a:xfrm>
            <a:off x="2555193" y="3407930"/>
            <a:ext cx="5966278" cy="2202433"/>
            <a:chOff x="2555193" y="3589234"/>
            <a:chExt cx="5966278" cy="2202433"/>
          </a:xfrm>
        </p:grpSpPr>
        <p:cxnSp>
          <p:nvCxnSpPr>
            <p:cNvPr id="3" name="直线箭头连接符 2">
              <a:extLst>
                <a:ext uri="{FF2B5EF4-FFF2-40B4-BE49-F238E27FC236}">
                  <a16:creationId xmlns:a16="http://schemas.microsoft.com/office/drawing/2014/main" id="{86C42D5F-9786-1133-86BA-E327C83E9F33}"/>
                </a:ext>
              </a:extLst>
            </p:cNvPr>
            <p:cNvCxnSpPr>
              <a:cxnSpLocks/>
            </p:cNvCxnSpPr>
            <p:nvPr/>
          </p:nvCxnSpPr>
          <p:spPr>
            <a:xfrm>
              <a:off x="3546505" y="4616650"/>
              <a:ext cx="0" cy="4595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FFC09993-1702-C9E5-2025-12A98E6730CF}"/>
                </a:ext>
              </a:extLst>
            </p:cNvPr>
            <p:cNvSpPr/>
            <p:nvPr/>
          </p:nvSpPr>
          <p:spPr>
            <a:xfrm>
              <a:off x="2555193" y="3589234"/>
              <a:ext cx="3025211" cy="10084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671B394-E986-6E18-DBAB-AAB335C88836}"/>
                    </a:ext>
                  </a:extLst>
                </p:cNvPr>
                <p:cNvSpPr txBox="1"/>
                <p:nvPr/>
              </p:nvSpPr>
              <p:spPr>
                <a:xfrm>
                  <a:off x="3670528" y="4661632"/>
                  <a:ext cx="4850943" cy="3695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rPr>
                    <a:t>First order condition at </a:t>
                  </a:r>
                  <a:r>
                    <a:rPr kumimoji="1" lang="en-US" altLang="zh-CN" sz="1800" b="0" i="0" u="none" strike="noStrike" kern="1200" cap="none" spc="0" normalizeH="0" baseline="0" noProof="0">
                      <a:ln>
                        <a:noFill/>
                      </a:ln>
                      <a:solidFill>
                        <a:srgbClr val="342F2E"/>
                      </a:solidFill>
                      <a:effectLst/>
                      <a:uLnTx/>
                      <a:uFillTx/>
                      <a:latin typeface="Arial" panose="020B0604020202020204" pitchFamily="34" charset="0"/>
                      <a:ea typeface="黑体" panose="02010609060101010101" pitchFamily="49" charset="-122"/>
                      <a:cs typeface="Arial" panose="020B0604020202020204" pitchFamily="34" charset="0"/>
                    </a:rPr>
                    <a:t>the optimal strategy </a:t>
                  </a:r>
                  <a14:m>
                    <m:oMath xmlns:m="http://schemas.openxmlformats.org/officeDocument/2006/math">
                      <m:sSubSup>
                        <m:sSubSupPr>
                          <m:ctrlPr>
                            <a:rPr kumimoji="1" lang="en-US" altLang="zh-CN" sz="18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ctrlPr>
                        </m:sSubSupPr>
                        <m:e>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oMath>
                  </a14:m>
                  <a:endParaRPr kumimoji="1" lang="zh-CN" altLang="en-US" sz="1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mc:Choice>
          <mc:Fallback xmlns="">
            <p:sp>
              <p:nvSpPr>
                <p:cNvPr id="9" name="文本框 8">
                  <a:extLst>
                    <a:ext uri="{FF2B5EF4-FFF2-40B4-BE49-F238E27FC236}">
                      <a16:creationId xmlns:a16="http://schemas.microsoft.com/office/drawing/2014/main" id="{B671B394-E986-6E18-DBAB-AAB335C88836}"/>
                    </a:ext>
                  </a:extLst>
                </p:cNvPr>
                <p:cNvSpPr txBox="1">
                  <a:spLocks noRot="1" noChangeAspect="1" noMove="1" noResize="1" noEditPoints="1" noAdjustHandles="1" noChangeArrowheads="1" noChangeShapeType="1" noTextEdit="1"/>
                </p:cNvSpPr>
                <p:nvPr/>
              </p:nvSpPr>
              <p:spPr>
                <a:xfrm>
                  <a:off x="3670528" y="4661632"/>
                  <a:ext cx="4850943" cy="369588"/>
                </a:xfrm>
                <a:prstGeom prst="rect">
                  <a:avLst/>
                </a:prstGeom>
                <a:blipFill>
                  <a:blip r:embed="rId5"/>
                  <a:stretch>
                    <a:fillRect l="-100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0317F74-384D-6B4D-F0FD-8572710F9EB1}"/>
                    </a:ext>
                  </a:extLst>
                </p:cNvPr>
                <p:cNvSpPr txBox="1"/>
                <p:nvPr/>
              </p:nvSpPr>
              <p:spPr>
                <a:xfrm>
                  <a:off x="2814171" y="5097887"/>
                  <a:ext cx="1712713" cy="693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zh-CN" sz="1800" b="0" i="1" u="none" strike="noStrike" kern="1200" cap="none" spc="0" normalizeH="0" baseline="0" noProof="0" smtClean="0">
                                <a:ln>
                                  <a:noFill/>
                                </a:ln>
                                <a:solidFill>
                                  <a:srgbClr val="342F2E"/>
                                </a:solidFill>
                                <a:effectLst/>
                                <a:uLnTx/>
                                <a:uFillTx/>
                                <a:latin typeface="Cambria Math" panose="02040503050406030204" pitchFamily="18" charset="0"/>
                                <a:cs typeface="+mn-cs"/>
                              </a:rPr>
                            </m:ctrlPr>
                          </m:fPr>
                          <m:num>
                            <m:r>
                              <a:rPr kumimoji="1" lang="en-US" altLang="zh-CN" sz="1800" b="0" i="1" u="none" strike="noStrike" kern="1200" cap="none" spc="0" normalizeH="0" baseline="0" noProof="0" smtClean="0">
                                <a:ln>
                                  <a:noFill/>
                                </a:ln>
                                <a:solidFill>
                                  <a:srgbClr val="342F2E"/>
                                </a:solidFill>
                                <a:effectLst/>
                                <a:uLnTx/>
                                <a:uFillTx/>
                                <a:latin typeface="Cambria Math" panose="02040503050406030204" pitchFamily="18" charset="0"/>
                                <a:cs typeface="+mn-cs"/>
                              </a:rPr>
                              <m:t>𝜕</m:t>
                            </m:r>
                            <m:sSub>
                              <m:sSubPr>
                                <m:ctrlP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𝐿</m:t>
                                </m:r>
                              </m:e>
                              <m:sub>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
                              <m:dPr>
                                <m:ctrlP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dPr>
                              <m:e>
                                <m:sSub>
                                  <m:sSubPr>
                                    <m:ctrlP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SubSup>
                                  <m:sSubSupPr>
                                    <m:ctrlPr>
                                      <a:rPr kumimoji="1" lang="en-US" altLang="zh-CN" sz="18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ctrlPr>
                                  </m:sSubSupPr>
                                  <m:e>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18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t>∗</m:t>
                                    </m:r>
                                  </m:sup>
                                </m:sSubSup>
                              </m:e>
                            </m:d>
                          </m:num>
                          <m:den>
                            <m:r>
                              <a:rPr kumimoji="1" lang="en-US" altLang="zh-CN" sz="1800" b="0" i="1" u="none" strike="noStrike" kern="1200" cap="none" spc="0" normalizeH="0" baseline="0" noProof="0" smtClean="0">
                                <a:ln>
                                  <a:noFill/>
                                </a:ln>
                                <a:solidFill>
                                  <a:srgbClr val="342F2E"/>
                                </a:solidFill>
                                <a:effectLst/>
                                <a:uLnTx/>
                                <a:uFillTx/>
                                <a:latin typeface="Cambria Math" panose="02040503050406030204" pitchFamily="18" charset="0"/>
                                <a:cs typeface="+mn-cs"/>
                              </a:rPr>
                              <m:t>𝜕</m:t>
                            </m:r>
                            <m:sSubSup>
                              <m:sSubSupPr>
                                <m:ctrlP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18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den>
                        </m:f>
                        <m:r>
                          <a:rPr kumimoji="1" lang="en-US" altLang="zh-CN" sz="1800" b="0" i="1" u="none" strike="noStrike" kern="1200" cap="none" spc="0" normalizeH="0" baseline="0" noProof="0" smtClean="0">
                            <a:ln>
                              <a:noFill/>
                            </a:ln>
                            <a:solidFill>
                              <a:srgbClr val="342F2E"/>
                            </a:solidFill>
                            <a:effectLst/>
                            <a:uLnTx/>
                            <a:uFillTx/>
                            <a:latin typeface="Cambria Math" panose="02040503050406030204" pitchFamily="18" charset="0"/>
                            <a:cs typeface="+mn-cs"/>
                          </a:rPr>
                          <m:t>=0</m:t>
                        </m:r>
                      </m:oMath>
                    </m:oMathPara>
                  </a14:m>
                  <a:endParaRPr kumimoji="1" lang="zh-CN" altLang="en-US" sz="1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mc:Choice>
          <mc:Fallback xmlns="">
            <p:sp>
              <p:nvSpPr>
                <p:cNvPr id="20" name="文本框 19">
                  <a:extLst>
                    <a:ext uri="{FF2B5EF4-FFF2-40B4-BE49-F238E27FC236}">
                      <a16:creationId xmlns:a16="http://schemas.microsoft.com/office/drawing/2014/main" id="{70317F74-384D-6B4D-F0FD-8572710F9EB1}"/>
                    </a:ext>
                  </a:extLst>
                </p:cNvPr>
                <p:cNvSpPr txBox="1">
                  <a:spLocks noRot="1" noChangeAspect="1" noMove="1" noResize="1" noEditPoints="1" noAdjustHandles="1" noChangeArrowheads="1" noChangeShapeType="1" noTextEdit="1"/>
                </p:cNvSpPr>
                <p:nvPr/>
              </p:nvSpPr>
              <p:spPr>
                <a:xfrm>
                  <a:off x="2814171" y="5097887"/>
                  <a:ext cx="1712713" cy="693780"/>
                </a:xfrm>
                <a:prstGeom prst="rect">
                  <a:avLst/>
                </a:prstGeom>
                <a:blipFill>
                  <a:blip r:embed="rId6"/>
                  <a:stretch>
                    <a:fillRect/>
                  </a:stretch>
                </a:blipFill>
              </p:spPr>
              <p:txBody>
                <a:bodyPr/>
                <a:lstStyle/>
                <a:p>
                  <a:r>
                    <a:rPr lang="en-US">
                      <a:noFill/>
                    </a:rPr>
                    <a:t> </a:t>
                  </a:r>
                </a:p>
              </p:txBody>
            </p:sp>
          </mc:Fallback>
        </mc:AlternateContent>
      </p:grpSp>
      <p:cxnSp>
        <p:nvCxnSpPr>
          <p:cNvPr id="24" name="直线连接符 23">
            <a:extLst>
              <a:ext uri="{FF2B5EF4-FFF2-40B4-BE49-F238E27FC236}">
                <a16:creationId xmlns:a16="http://schemas.microsoft.com/office/drawing/2014/main" id="{7D034E51-8F7C-9937-EA4D-E4D7634941AB}"/>
              </a:ext>
            </a:extLst>
          </p:cNvPr>
          <p:cNvCxnSpPr>
            <a:cxnSpLocks/>
          </p:cNvCxnSpPr>
          <p:nvPr/>
        </p:nvCxnSpPr>
        <p:spPr>
          <a:xfrm>
            <a:off x="9870392" y="2013130"/>
            <a:ext cx="1512606" cy="75798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CBFC65DF-7E87-ADC5-B6B0-56E6FFDD6802}"/>
              </a:ext>
            </a:extLst>
          </p:cNvPr>
          <p:cNvGrpSpPr/>
          <p:nvPr/>
        </p:nvGrpSpPr>
        <p:grpSpPr>
          <a:xfrm>
            <a:off x="3838434" y="2057869"/>
            <a:ext cx="7694394" cy="700769"/>
            <a:chOff x="3838434" y="2239173"/>
            <a:chExt cx="7694394" cy="700769"/>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2B4D017-DD4A-894D-2982-11809B1ADD01}"/>
                    </a:ext>
                  </a:extLst>
                </p:cNvPr>
                <p:cNvSpPr txBox="1"/>
                <p:nvPr/>
              </p:nvSpPr>
              <p:spPr>
                <a:xfrm>
                  <a:off x="7517366" y="2239173"/>
                  <a:ext cx="4015462" cy="700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1" lang="en-US" altLang="zh-CN" sz="2200" b="0" i="1" u="none" strike="noStrike" kern="1200" cap="none" spc="0" normalizeH="0" baseline="0" noProof="0" smtClean="0">
                              <a:ln>
                                <a:noFill/>
                              </a:ln>
                              <a:solidFill>
                                <a:srgbClr val="342F2E"/>
                              </a:solidFill>
                              <a:effectLst/>
                              <a:uLnTx/>
                              <a:uFillTx/>
                              <a:latin typeface="Cambria Math" panose="02040503050406030204" pitchFamily="18" charset="0"/>
                              <a:cs typeface="+mn-cs"/>
                            </a:rPr>
                          </m:ctrlPr>
                        </m:fPr>
                        <m:num>
                          <m:r>
                            <a:rPr kumimoji="1" lang="en-US" altLang="zh-CN" sz="2200" b="0" i="1" u="none" strike="noStrike" kern="1200" cap="none" spc="0" normalizeH="0" baseline="0" noProof="0" smtClean="0">
                              <a:ln>
                                <a:noFill/>
                              </a:ln>
                              <a:solidFill>
                                <a:srgbClr val="342F2E"/>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smtClean="0">
                                  <a:ln>
                                    <a:noFill/>
                                  </a:ln>
                                  <a:solidFill>
                                    <a:srgbClr val="342F2E"/>
                                  </a:solidFill>
                                  <a:effectLst/>
                                  <a:uLnTx/>
                                  <a:uFillTx/>
                                  <a:latin typeface="Cambria Math" panose="02040503050406030204" pitchFamily="18" charset="0"/>
                                  <a:ea typeface="Cambria Math" panose="02040503050406030204" pitchFamily="18" charset="0"/>
                                  <a:cs typeface="+mn-cs"/>
                                </a:rPr>
                                <m:t>𝜃</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
                            <m:d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dPr>
                            <m:e>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e>
                          </m:d>
                        </m:num>
                        <m:den>
                          <m:r>
                            <a:rPr kumimoji="1" lang="en-US" altLang="zh-CN" sz="2200" b="0" i="1" u="none" strike="noStrike" kern="1200" cap="none" spc="0" normalizeH="0" baseline="0" noProof="0" smtClean="0">
                              <a:ln>
                                <a:noFill/>
                              </a:ln>
                              <a:solidFill>
                                <a:srgbClr val="342F2E"/>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en>
                      </m:f>
                      <m:r>
                        <a:rPr kumimoji="1" lang="en-US" altLang="zh-CN" sz="22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t>=</m:t>
                      </m:r>
                      <m:f>
                        <m:fPr>
                          <m:ctrlP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ctrlPr>
                        </m:fPr>
                        <m:num>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𝐿</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
                            <m:d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dPr>
                            <m:e>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SubSup>
                                <m:sSubSup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e>
                          </m:d>
                        </m:num>
                        <m:den>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en>
                      </m:f>
                      <m:r>
                        <a:rPr kumimoji="1" lang="en-US" altLang="zh-CN" sz="22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t>+</m:t>
                      </m:r>
                      <m:f>
                        <m:fPr>
                          <m:ctrlP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ctrlPr>
                        </m:fPr>
                        <m:num>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𝐿</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
                            <m:d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dPr>
                            <m:e>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SubSup>
                                <m:sSubSup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e>
                          </m:d>
                        </m:num>
                        <m:den>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Sup>
                            <m:sSubSup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den>
                      </m:f>
                    </m:oMath>
                  </a14:m>
                  <a:r>
                    <a:rPr kumimoji="1" lang="en-US" altLang="zh-CN" sz="22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rPr>
                    <a:t> </a:t>
                  </a:r>
                  <a14:m>
                    <m:oMath xmlns:m="http://schemas.openxmlformats.org/officeDocument/2006/math">
                      <m:f>
                        <m:fPr>
                          <m:ctrlP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ctrlPr>
                        </m:fPr>
                        <m:num>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Sup>
                            <m:sSubSup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num>
                        <m:den>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en>
                      </m:f>
                    </m:oMath>
                  </a14:m>
                  <a:endParaRPr kumimoji="1" lang="zh-CN" altLang="en-US" sz="22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mc:Choice>
          <mc:Fallback xmlns="">
            <p:sp>
              <p:nvSpPr>
                <p:cNvPr id="18" name="文本框 17">
                  <a:extLst>
                    <a:ext uri="{FF2B5EF4-FFF2-40B4-BE49-F238E27FC236}">
                      <a16:creationId xmlns:a16="http://schemas.microsoft.com/office/drawing/2014/main" id="{B2B4D017-DD4A-894D-2982-11809B1ADD01}"/>
                    </a:ext>
                  </a:extLst>
                </p:cNvPr>
                <p:cNvSpPr txBox="1">
                  <a:spLocks noRot="1" noChangeAspect="1" noMove="1" noResize="1" noEditPoints="1" noAdjustHandles="1" noChangeArrowheads="1" noChangeShapeType="1" noTextEdit="1"/>
                </p:cNvSpPr>
                <p:nvPr/>
              </p:nvSpPr>
              <p:spPr>
                <a:xfrm>
                  <a:off x="7517366" y="2239173"/>
                  <a:ext cx="4015462" cy="700769"/>
                </a:xfrm>
                <a:prstGeom prst="rect">
                  <a:avLst/>
                </a:prstGeom>
                <a:blipFill>
                  <a:blip r:embed="rId7"/>
                  <a:stretch>
                    <a:fillRect/>
                  </a:stretch>
                </a:blipFill>
              </p:spPr>
              <p:txBody>
                <a:bodyPr/>
                <a:lstStyle/>
                <a:p>
                  <a:r>
                    <a:rPr lang="en-US">
                      <a:noFill/>
                    </a:rPr>
                    <a:t> </a:t>
                  </a:r>
                </a:p>
              </p:txBody>
            </p:sp>
          </mc:Fallback>
        </mc:AlternateContent>
        <p:cxnSp>
          <p:nvCxnSpPr>
            <p:cNvPr id="6" name="直线箭头连接符 5">
              <a:extLst>
                <a:ext uri="{FF2B5EF4-FFF2-40B4-BE49-F238E27FC236}">
                  <a16:creationId xmlns:a16="http://schemas.microsoft.com/office/drawing/2014/main" id="{DB747712-A206-E844-3DC5-AA0E59A9A1E7}"/>
                </a:ext>
              </a:extLst>
            </p:cNvPr>
            <p:cNvCxnSpPr>
              <a:cxnSpLocks/>
            </p:cNvCxnSpPr>
            <p:nvPr/>
          </p:nvCxnSpPr>
          <p:spPr>
            <a:xfrm>
              <a:off x="6991680" y="2622309"/>
              <a:ext cx="443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E30FDFA6-7014-66FA-BD04-3D387BC4EDCC}"/>
                </a:ext>
              </a:extLst>
            </p:cNvPr>
            <p:cNvSpPr/>
            <p:nvPr/>
          </p:nvSpPr>
          <p:spPr>
            <a:xfrm>
              <a:off x="3838434" y="2342305"/>
              <a:ext cx="3025211" cy="5544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10" name="Footer Placeholder 3">
            <a:extLst>
              <a:ext uri="{FF2B5EF4-FFF2-40B4-BE49-F238E27FC236}">
                <a16:creationId xmlns:a16="http://schemas.microsoft.com/office/drawing/2014/main" id="{67CD92C2-5F32-7D81-63B6-716741E33922}"/>
              </a:ext>
            </a:extLst>
          </p:cNvPr>
          <p:cNvSpPr>
            <a:spLocks noGrp="1"/>
          </p:cNvSpPr>
          <p:nvPr>
            <p:ph type="ftr" sz="quarter" idx="4294967295"/>
          </p:nvPr>
        </p:nvSpPr>
        <p:spPr>
          <a:xfrm>
            <a:off x="10462798" y="6419104"/>
            <a:ext cx="1546525" cy="36618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rPr>
              <a:t>Hongyu Zheng</a:t>
            </a:r>
          </a:p>
        </p:txBody>
      </p:sp>
      <p:sp>
        <p:nvSpPr>
          <p:cNvPr id="13" name="标题 12">
            <a:extLst>
              <a:ext uri="{FF2B5EF4-FFF2-40B4-BE49-F238E27FC236}">
                <a16:creationId xmlns:a16="http://schemas.microsoft.com/office/drawing/2014/main" id="{55F8099B-7A5A-EA79-7D32-54FD08A5BA70}"/>
              </a:ext>
            </a:extLst>
          </p:cNvPr>
          <p:cNvSpPr>
            <a:spLocks noGrp="1"/>
          </p:cNvSpPr>
          <p:nvPr>
            <p:ph type="title"/>
          </p:nvPr>
        </p:nvSpPr>
        <p:spPr/>
        <p:txBody>
          <a:bodyPr/>
          <a:lstStyle/>
          <a:p>
            <a:r>
              <a:rPr kumimoji="1" lang="en-US" altLang="zh-CN" sz="4400" dirty="0"/>
              <a:t>Solution algorithm</a:t>
            </a:r>
            <a:r>
              <a:rPr kumimoji="1" lang="zh-CN" altLang="en-US" sz="4400" dirty="0"/>
              <a:t> </a:t>
            </a:r>
            <a:r>
              <a:rPr kumimoji="1" lang="en-US" altLang="zh-CN" sz="4400" dirty="0"/>
              <a:t>for</a:t>
            </a:r>
            <a:r>
              <a:rPr kumimoji="1" lang="zh-CN" altLang="en-US" sz="4400" dirty="0"/>
              <a:t> </a:t>
            </a:r>
            <a:r>
              <a:rPr kumimoji="1" lang="en-US" altLang="zh-CN" sz="4400" dirty="0"/>
              <a:t>the</a:t>
            </a:r>
            <a:r>
              <a:rPr kumimoji="1" lang="zh-CN" altLang="en-US" sz="4400" dirty="0"/>
              <a:t> </a:t>
            </a:r>
            <a:r>
              <a:rPr kumimoji="1" lang="en-US" altLang="zh-CN" sz="4400" dirty="0"/>
              <a:t>GNE</a:t>
            </a:r>
            <a:endParaRPr lang="zh-CN" altLang="en-US" dirty="0"/>
          </a:p>
        </p:txBody>
      </p:sp>
    </p:spTree>
    <p:extLst>
      <p:ext uri="{BB962C8B-B14F-4D97-AF65-F5344CB8AC3E}">
        <p14:creationId xmlns:p14="http://schemas.microsoft.com/office/powerpoint/2010/main" val="86953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E9178-B7ED-2D45-5147-35B54AC2E307}"/>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D4CAC3F-AD25-9507-A8B9-C2DDE7A4A707}"/>
              </a:ext>
            </a:extLst>
          </p:cNvPr>
          <p:cNvSpPr>
            <a:spLocks noGrp="1"/>
          </p:cNvSpPr>
          <p:nvPr>
            <p:ph type="sldNum" sz="quarter" idx="4"/>
          </p:nvPr>
        </p:nvSpPr>
        <p:spPr>
          <a:xfrm>
            <a:off x="182677" y="6380068"/>
            <a:ext cx="45155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9B540C-44DA-4F69-89C9-7C84606640D3}" type="slidenum">
              <a:rPr kumimoji="0" lang="en-US" sz="1600" b="1" i="0" u="none" strike="noStrike" kern="1200" cap="none" spc="0" normalizeH="0" baseline="0" noProof="0" smtClean="0">
                <a:ln>
                  <a:noFill/>
                </a:ln>
                <a:solidFill>
                  <a:srgbClr val="CA7C1B"/>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600" b="1" i="0" u="none" strike="noStrike" kern="1200" cap="none" spc="0" normalizeH="0" baseline="0" noProof="0">
              <a:ln>
                <a:noFill/>
              </a:ln>
              <a:solidFill>
                <a:srgbClr val="CA7C1B"/>
              </a:solidFill>
              <a:effectLst/>
              <a:uLnTx/>
              <a:uFillTx/>
              <a:latin typeface="Arial"/>
              <a:ea typeface="+mn-ea"/>
              <a:cs typeface="Arial"/>
            </a:endParaRPr>
          </a:p>
        </p:txBody>
      </p:sp>
      <mc:AlternateContent xmlns:mc="http://schemas.openxmlformats.org/markup-compatibility/2006" xmlns:a14="http://schemas.microsoft.com/office/drawing/2010/main">
        <mc:Choice Requires="a14">
          <p:sp>
            <p:nvSpPr>
              <p:cNvPr id="11" name="内容占位符 1">
                <a:extLst>
                  <a:ext uri="{FF2B5EF4-FFF2-40B4-BE49-F238E27FC236}">
                    <a16:creationId xmlns:a16="http://schemas.microsoft.com/office/drawing/2014/main" id="{531188DA-5FCD-D809-BA0F-CC1B5DB96F7C}"/>
                  </a:ext>
                </a:extLst>
              </p:cNvPr>
              <p:cNvSpPr>
                <a:spLocks noGrp="1"/>
              </p:cNvSpPr>
              <p:nvPr>
                <p:ph idx="1"/>
              </p:nvPr>
            </p:nvSpPr>
            <p:spPr>
              <a:xfrm>
                <a:off x="485334" y="1241093"/>
                <a:ext cx="11970578" cy="4998276"/>
              </a:xfrm>
            </p:spPr>
            <p:txBody>
              <a:bodyPr/>
              <a:lstStyle/>
              <a:p>
                <a:pPr marL="0" indent="0">
                  <a:buNone/>
                </a:pPr>
                <a:r>
                  <a:rPr lang="en-US" altLang="zh-CN" sz="2800" b="0" dirty="0">
                    <a:solidFill>
                      <a:schemeClr val="tx1"/>
                    </a:solidFill>
                    <a:latin typeface="Arial" panose="020B0604020202020204" pitchFamily="34" charset="0"/>
                    <a:cs typeface="Arial" panose="020B0604020202020204" pitchFamily="34" charset="0"/>
                  </a:rPr>
                  <a:t>If every operator</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maximizes</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ridership</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with</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a</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minimal</a:t>
                </a:r>
                <a:r>
                  <a:rPr lang="zh-CN" altLang="en-US" sz="2800" b="0"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profit</a:t>
                </a:r>
                <a:r>
                  <a:rPr lang="zh-CN" altLang="en-US" sz="2800" b="0" dirty="0">
                    <a:solidFill>
                      <a:schemeClr val="tx1"/>
                    </a:solidFill>
                    <a:latin typeface="Arial" panose="020B0604020202020204" pitchFamily="34" charset="0"/>
                    <a:cs typeface="Arial" panose="020B0604020202020204" pitchFamily="34" charset="0"/>
                  </a:rPr>
                  <a:t> </a:t>
                </a:r>
                <a14:m>
                  <m:oMath xmlns:m="http://schemas.openxmlformats.org/officeDocument/2006/math">
                    <m:acc>
                      <m:accPr>
                        <m:chr m:val="̅"/>
                        <m:ctrlPr>
                          <a:rPr kumimoji="1" lang="en-US" altLang="zh-CN" sz="2800" b="0" i="1" dirty="0">
                            <a:solidFill>
                              <a:schemeClr val="tx1"/>
                            </a:solidFill>
                            <a:latin typeface="Cambria Math" panose="02040503050406030204" pitchFamily="18" charset="0"/>
                            <a:ea typeface="Cambria Math" panose="02040503050406030204" pitchFamily="18" charset="0"/>
                          </a:rPr>
                        </m:ctrlPr>
                      </m:accPr>
                      <m:e>
                        <m:sSub>
                          <m:sSubPr>
                            <m:ctrlPr>
                              <a:rPr lang="en-US" altLang="zh-CN" sz="2800" b="0" i="1">
                                <a:solidFill>
                                  <a:schemeClr val="tx1"/>
                                </a:solidFill>
                                <a:latin typeface="Cambria Math" panose="02040503050406030204" pitchFamily="18" charset="0"/>
                              </a:rPr>
                            </m:ctrlPr>
                          </m:sSubPr>
                          <m:e>
                            <m:r>
                              <m:rPr>
                                <m:sty m:val="p"/>
                              </m:rPr>
                              <a:rPr lang="en-US" altLang="zh-CN" sz="2800" b="0">
                                <a:solidFill>
                                  <a:schemeClr val="tx1"/>
                                </a:solidFill>
                                <a:latin typeface="Cambria Math" panose="02040503050406030204" pitchFamily="18" charset="0"/>
                                <a:ea typeface="Cambria Math" panose="02040503050406030204" pitchFamily="18" charset="0"/>
                              </a:rPr>
                              <m:t>Π</m:t>
                            </m:r>
                          </m:e>
                          <m:sub>
                            <m:r>
                              <a:rPr lang="en-US" altLang="zh-CN" sz="2800" b="0" i="1">
                                <a:solidFill>
                                  <a:schemeClr val="tx1"/>
                                </a:solidFill>
                                <a:latin typeface="Cambria Math" panose="02040503050406030204" pitchFamily="18" charset="0"/>
                              </a:rPr>
                              <m:t>𝑖</m:t>
                            </m:r>
                          </m:sub>
                        </m:sSub>
                      </m:e>
                    </m:acc>
                  </m:oMath>
                </a14:m>
                <a:endParaRPr lang="en-US" altLang="zh-CN" sz="2800" b="0" dirty="0">
                  <a:solidFill>
                    <a:schemeClr val="tx1"/>
                  </a:solidFill>
                  <a:latin typeface="Arial" panose="020B0604020202020204" pitchFamily="34" charset="0"/>
                  <a:cs typeface="Arial" panose="020B0604020202020204" pitchFamily="34" charset="0"/>
                </a:endParaRPr>
              </a:p>
              <a:p>
                <a:pPr lvl="0">
                  <a:buClr>
                    <a:srgbClr val="4E2A84"/>
                  </a:buClr>
                </a:pPr>
                <a:r>
                  <a:rPr lang="en-US" altLang="zh-CN" sz="2800" b="0" dirty="0" err="1">
                    <a:latin typeface="Arial" panose="020B0604020202020204" pitchFamily="34" charset="0"/>
                    <a:cs typeface="Arial" panose="020B0604020202020204" pitchFamily="34" charset="0"/>
                  </a:rPr>
                  <a:t>Lagrangian</a:t>
                </a:r>
                <a:r>
                  <a:rPr lang="en-US" altLang="zh-CN" sz="2800" b="0" dirty="0">
                    <a:latin typeface="Arial" panose="020B0604020202020204" pitchFamily="34" charset="0"/>
                    <a:cs typeface="Arial" panose="020B0604020202020204" pitchFamily="34" charset="0"/>
                  </a:rPr>
                  <a:t> dual problem:</a:t>
                </a:r>
                <a:endParaRPr lang="en-US" altLang="zh-CN" sz="2800" dirty="0">
                  <a:solidFill>
                    <a:srgbClr val="4E2A84"/>
                  </a:solidFill>
                  <a:latin typeface="Arial" panose="020B0604020202020204" pitchFamily="34" charset="0"/>
                  <a:cs typeface="Arial" panose="020B0604020202020204" pitchFamily="34" charset="0"/>
                </a:endParaRPr>
              </a:p>
              <a:p>
                <a:pPr marL="2520000" indent="0">
                  <a:buNone/>
                </a:pPr>
                <a14:m>
                  <m:oMathPara xmlns:m="http://schemas.openxmlformats.org/officeDocument/2006/math">
                    <m:oMathParaPr>
                      <m:jc m:val="left"/>
                    </m:oMathParaPr>
                    <m:oMath xmlns:m="http://schemas.openxmlformats.org/officeDocument/2006/math">
                      <m:limLow>
                        <m:limLowPr>
                          <m:ctrlPr>
                            <a:rPr lang="zh-CN" altLang="zh-CN" sz="2800" i="1" smtClean="0">
                              <a:solidFill>
                                <a:srgbClr val="4E2A84"/>
                              </a:solidFill>
                              <a:latin typeface="Cambria Math" panose="02040503050406030204" pitchFamily="18" charset="0"/>
                            </a:rPr>
                          </m:ctrlPr>
                        </m:limLowPr>
                        <m:e>
                          <m:r>
                            <a:rPr lang="en-US" altLang="zh-CN" sz="2800" b="1" i="0" smtClean="0">
                              <a:solidFill>
                                <a:srgbClr val="4E2A84"/>
                              </a:solidFill>
                              <a:latin typeface="Cambria Math" panose="02040503050406030204" pitchFamily="18" charset="0"/>
                            </a:rPr>
                            <m:t>𝐦𝐢𝐧</m:t>
                          </m:r>
                        </m:e>
                        <m:lim>
                          <m:sSub>
                            <m:sSubPr>
                              <m:ctrlPr>
                                <a:rPr kumimoji="1" lang="en-US" altLang="zh-CN" sz="2800" b="0" i="1" dirty="0">
                                  <a:solidFill>
                                    <a:srgbClr val="4E2A84"/>
                                  </a:solidFill>
                                  <a:latin typeface="Cambria Math" panose="02040503050406030204" pitchFamily="18" charset="0"/>
                                </a:rPr>
                              </m:ctrlPr>
                            </m:sSubPr>
                            <m:e>
                              <m:r>
                                <a:rPr kumimoji="1" lang="en-US" altLang="zh-CN" sz="2800" b="0" i="1" dirty="0">
                                  <a:latin typeface="Cambria Math" panose="02040503050406030204" pitchFamily="18" charset="0"/>
                                  <a:ea typeface="Cambria Math" panose="02040503050406030204" pitchFamily="18" charset="0"/>
                                </a:rPr>
                                <m:t>𝜆</m:t>
                              </m:r>
                            </m:e>
                            <m:sub>
                              <m:r>
                                <a:rPr kumimoji="1" lang="en-US" altLang="zh-CN" sz="2800" b="0" i="1" dirty="0">
                                  <a:solidFill>
                                    <a:srgbClr val="4E2A84"/>
                                  </a:solidFill>
                                  <a:latin typeface="Cambria Math" panose="02040503050406030204" pitchFamily="18" charset="0"/>
                                </a:rPr>
                                <m:t>𝑖</m:t>
                              </m:r>
                            </m:sub>
                          </m:sSub>
                        </m:lim>
                      </m:limLow>
                      <m:r>
                        <a:rPr lang="en-US" altLang="zh-CN" sz="2800" i="1">
                          <a:solidFill>
                            <a:srgbClr val="4E2A84"/>
                          </a:solidFill>
                          <a:latin typeface="Cambria Math" panose="02040503050406030204" pitchFamily="18" charset="0"/>
                        </a:rPr>
                        <m:t> </m:t>
                      </m:r>
                      <m:r>
                        <a:rPr lang="en-US" altLang="zh-CN" sz="2800" b="0" i="1" smtClean="0">
                          <a:solidFill>
                            <a:srgbClr val="4E2A84"/>
                          </a:solidFill>
                          <a:latin typeface="Cambria Math" panose="02040503050406030204" pitchFamily="18" charset="0"/>
                        </a:rPr>
                        <m:t>  </m:t>
                      </m:r>
                      <m:sSub>
                        <m:sSubPr>
                          <m:ctrlPr>
                            <a:rPr lang="en-US" altLang="zh-CN" sz="2800" b="0" i="1" smtClean="0">
                              <a:solidFill>
                                <a:srgbClr val="4E2A84"/>
                              </a:solidFill>
                              <a:latin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𝜃</m:t>
                          </m:r>
                        </m:e>
                        <m:sub>
                          <m:r>
                            <a:rPr lang="en-US" altLang="zh-CN" sz="2800" b="0" i="1" smtClean="0">
                              <a:solidFill>
                                <a:srgbClr val="4E2A84"/>
                              </a:solidFill>
                              <a:latin typeface="Cambria Math" panose="02040503050406030204" pitchFamily="18" charset="0"/>
                            </a:rPr>
                            <m:t>𝑖</m:t>
                          </m:r>
                        </m:sub>
                      </m:sSub>
                      <m:r>
                        <a:rPr lang="en-US" altLang="zh-CN" sz="2800" b="0" i="1" smtClean="0">
                          <a:solidFill>
                            <a:srgbClr val="4E2A84"/>
                          </a:solidFill>
                          <a:latin typeface="Cambria Math" panose="02040503050406030204" pitchFamily="18" charset="0"/>
                        </a:rPr>
                        <m:t>(</m:t>
                      </m:r>
                      <m:sSub>
                        <m:sSubPr>
                          <m:ctrlPr>
                            <a:rPr kumimoji="1" lang="en-US" altLang="zh-CN" sz="2800" b="0" i="1" dirty="0">
                              <a:latin typeface="Cambria Math" panose="02040503050406030204" pitchFamily="18" charset="0"/>
                            </a:rPr>
                          </m:ctrlPr>
                        </m:sSubPr>
                        <m:e>
                          <m:r>
                            <a:rPr kumimoji="1" lang="en-US" altLang="zh-CN" sz="2800" b="0" i="1" dirty="0">
                              <a:latin typeface="Cambria Math" panose="02040503050406030204" pitchFamily="18" charset="0"/>
                              <a:ea typeface="Cambria Math" panose="02040503050406030204" pitchFamily="18" charset="0"/>
                            </a:rPr>
                            <m:t>𝜆</m:t>
                          </m:r>
                        </m:e>
                        <m:sub>
                          <m:r>
                            <a:rPr kumimoji="1" lang="en-US" altLang="zh-CN" sz="2800" b="0" i="1" dirty="0">
                              <a:latin typeface="Cambria Math" panose="02040503050406030204" pitchFamily="18" charset="0"/>
                            </a:rPr>
                            <m:t>𝑖</m:t>
                          </m:r>
                        </m:sub>
                      </m:sSub>
                      <m:r>
                        <a:rPr lang="en-US" altLang="zh-CN" sz="2800" b="0" i="1" smtClean="0">
                          <a:solidFill>
                            <a:srgbClr val="4E2A84"/>
                          </a:solidFill>
                          <a:latin typeface="Cambria Math" panose="02040503050406030204" pitchFamily="18" charset="0"/>
                        </a:rPr>
                        <m:t>) </m:t>
                      </m:r>
                    </m:oMath>
                  </m:oMathPara>
                </a14:m>
                <a:endParaRPr lang="en-US" altLang="zh-CN" sz="2800" b="0" i="1" dirty="0">
                  <a:solidFill>
                    <a:srgbClr val="4E2A84"/>
                  </a:solidFill>
                  <a:latin typeface="Arial" panose="020B0604020202020204" pitchFamily="34" charset="0"/>
                  <a:cs typeface="Arial" panose="020B0604020202020204" pitchFamily="34" charset="0"/>
                </a:endParaRPr>
              </a:p>
              <a:p>
                <a:pPr marL="2520000" indent="0">
                  <a:spcAft>
                    <a:spcPts val="1200"/>
                  </a:spcAft>
                  <a:buNone/>
                </a:pPr>
                <a:r>
                  <a:rPr lang="en-US" altLang="zh-CN" sz="2800" b="1" dirty="0">
                    <a:solidFill>
                      <a:srgbClr val="4E2A84"/>
                    </a:solidFill>
                    <a:latin typeface="Arial" panose="020B0604020202020204" pitchFamily="34" charset="0"/>
                    <a:cs typeface="Arial" panose="020B0604020202020204" pitchFamily="34" charset="0"/>
                  </a:rPr>
                  <a:t>   </a:t>
                </a:r>
                <a14:m>
                  <m:oMath xmlns:m="http://schemas.openxmlformats.org/officeDocument/2006/math">
                    <m:r>
                      <m:rPr>
                        <m:nor/>
                      </m:rPr>
                      <a:rPr lang="en-US" altLang="zh-CN" sz="2800" b="1">
                        <a:solidFill>
                          <a:srgbClr val="4E2A84"/>
                        </a:solidFill>
                        <a:latin typeface="Arial" panose="020B0604020202020204" pitchFamily="34" charset="0"/>
                        <a:cs typeface="Arial" panose="020B0604020202020204" pitchFamily="34" charset="0"/>
                      </a:rPr>
                      <m:t>s</m:t>
                    </m:r>
                    <m:r>
                      <m:rPr>
                        <m:nor/>
                      </m:rPr>
                      <a:rPr lang="en-US" altLang="zh-CN" sz="2800" b="1">
                        <a:solidFill>
                          <a:srgbClr val="4E2A84"/>
                        </a:solidFill>
                        <a:latin typeface="Arial" panose="020B0604020202020204" pitchFamily="34" charset="0"/>
                        <a:cs typeface="Arial" panose="020B0604020202020204" pitchFamily="34" charset="0"/>
                      </a:rPr>
                      <m:t>.</m:t>
                    </m:r>
                    <m:r>
                      <m:rPr>
                        <m:nor/>
                      </m:rPr>
                      <a:rPr lang="en-US" altLang="zh-CN" sz="2800" b="1">
                        <a:solidFill>
                          <a:srgbClr val="4E2A84"/>
                        </a:solidFill>
                        <a:latin typeface="Arial" panose="020B0604020202020204" pitchFamily="34" charset="0"/>
                        <a:cs typeface="Arial" panose="020B0604020202020204" pitchFamily="34" charset="0"/>
                      </a:rPr>
                      <m:t>t</m:t>
                    </m:r>
                    <m:r>
                      <m:rPr>
                        <m:nor/>
                      </m:rPr>
                      <a:rPr lang="en-US" altLang="zh-CN" sz="2800" b="1">
                        <a:solidFill>
                          <a:srgbClr val="4E2A84"/>
                        </a:solidFill>
                        <a:latin typeface="Arial" panose="020B0604020202020204" pitchFamily="34" charset="0"/>
                        <a:cs typeface="Arial" panose="020B0604020202020204" pitchFamily="34" charset="0"/>
                      </a:rPr>
                      <m:t>.</m:t>
                    </m:r>
                    <m:r>
                      <m:rPr>
                        <m:nor/>
                      </m:rPr>
                      <a:rPr lang="en-US" altLang="zh-CN" sz="2800" b="0" i="0" smtClean="0">
                        <a:solidFill>
                          <a:srgbClr val="4E2A84"/>
                        </a:solidFill>
                        <a:latin typeface="Arial" panose="020B0604020202020204" pitchFamily="34" charset="0"/>
                        <a:cs typeface="Arial" panose="020B0604020202020204" pitchFamily="34" charset="0"/>
                      </a:rPr>
                      <m:t> </m:t>
                    </m:r>
                    <m:r>
                      <m:rPr>
                        <m:nor/>
                      </m:rPr>
                      <a:rPr lang="en-US" altLang="zh-CN" sz="2800" b="0" i="0" smtClean="0">
                        <a:solidFill>
                          <a:srgbClr val="4E2A84"/>
                        </a:solidFill>
                        <a:latin typeface="Arial" panose="020B0604020202020204" pitchFamily="34" charset="0"/>
                        <a:cs typeface="Arial" panose="020B0604020202020204" pitchFamily="34" charset="0"/>
                      </a:rPr>
                      <m:t>E</m:t>
                    </m:r>
                    <m:r>
                      <m:rPr>
                        <m:nor/>
                      </m:rPr>
                      <a:rPr lang="en" altLang="zh-CN" sz="2800" b="0" dirty="0">
                        <a:solidFill>
                          <a:srgbClr val="4E2A84"/>
                        </a:solidFill>
                        <a:latin typeface="Arial" panose="020B0604020202020204" pitchFamily="34" charset="0"/>
                        <a:cs typeface="Arial" panose="020B0604020202020204" pitchFamily="34" charset="0"/>
                      </a:rPr>
                      <m:t>quilibrium</m:t>
                    </m:r>
                    <m:r>
                      <a:rPr lang="en-US" altLang="zh-CN" sz="2800" b="0" dirty="0">
                        <a:solidFill>
                          <a:srgbClr val="4E2A84"/>
                        </a:solidFill>
                        <a:latin typeface="Cambria Math" panose="02040503050406030204" pitchFamily="18" charset="0"/>
                      </a:rPr>
                      <m:t> </m:t>
                    </m:r>
                    <m:r>
                      <m:rPr>
                        <m:sty m:val="p"/>
                      </m:rPr>
                      <a:rPr lang="en-US" altLang="zh-CN" sz="2800" b="0" dirty="0">
                        <a:solidFill>
                          <a:srgbClr val="4E2A84"/>
                        </a:solidFill>
                        <a:latin typeface="Cambria Math" panose="02040503050406030204" pitchFamily="18" charset="0"/>
                      </a:rPr>
                      <m:t>constraints</m:t>
                    </m:r>
                    <m:r>
                      <a:rPr lang="en-US" altLang="zh-CN" sz="2800">
                        <a:solidFill>
                          <a:srgbClr val="4E2A84"/>
                        </a:solidFill>
                        <a:latin typeface="Cambria Math" panose="02040503050406030204" pitchFamily="18" charset="0"/>
                      </a:rPr>
                      <m:t>,</m:t>
                    </m:r>
                    <m:r>
                      <a:rPr lang="en-US" altLang="zh-CN" sz="2800" b="0" i="1" smtClean="0">
                        <a:solidFill>
                          <a:srgbClr val="4E2A84"/>
                        </a:solidFill>
                        <a:latin typeface="Cambria Math" panose="02040503050406030204" pitchFamily="18" charset="0"/>
                      </a:rPr>
                      <m:t>  </m:t>
                    </m:r>
                    <m:sSub>
                      <m:sSubPr>
                        <m:ctrlPr>
                          <a:rPr kumimoji="1" lang="en-US" altLang="zh-CN" sz="2800" b="0" i="1" dirty="0">
                            <a:latin typeface="Cambria Math" panose="02040503050406030204" pitchFamily="18" charset="0"/>
                          </a:rPr>
                        </m:ctrlPr>
                      </m:sSubPr>
                      <m:e>
                        <m:r>
                          <a:rPr kumimoji="1" lang="en-US" altLang="zh-CN" sz="2800" b="0" i="1" dirty="0">
                            <a:latin typeface="Cambria Math" panose="02040503050406030204" pitchFamily="18" charset="0"/>
                            <a:ea typeface="Cambria Math" panose="02040503050406030204" pitchFamily="18" charset="0"/>
                          </a:rPr>
                          <m:t>𝜆</m:t>
                        </m:r>
                      </m:e>
                      <m:sub>
                        <m:r>
                          <a:rPr kumimoji="1" lang="en-US" altLang="zh-CN" sz="2800" b="0" i="1" dirty="0">
                            <a:latin typeface="Cambria Math" panose="02040503050406030204" pitchFamily="18" charset="0"/>
                          </a:rPr>
                          <m:t>𝑖</m:t>
                        </m:r>
                      </m:sub>
                    </m:sSub>
                    <m:r>
                      <a:rPr kumimoji="1" lang="en-US" altLang="zh-CN" sz="2800" b="0" i="0" dirty="0" smtClean="0">
                        <a:latin typeface="Cambria Math" panose="02040503050406030204" pitchFamily="18" charset="0"/>
                      </a:rPr>
                      <m:t>≥0</m:t>
                    </m:r>
                    <m:r>
                      <a:rPr kumimoji="1" lang="en-US" altLang="zh-CN" sz="2800" b="0" i="0" dirty="0" smtClean="0">
                        <a:solidFill>
                          <a:srgbClr val="4E2A84"/>
                        </a:solidFill>
                        <a:latin typeface="Cambria Math" panose="02040503050406030204" pitchFamily="18" charset="0"/>
                        <a:ea typeface="Cambria Math" panose="02040503050406030204" pitchFamily="18" charset="0"/>
                      </a:rPr>
                      <m:t>.</m:t>
                    </m:r>
                  </m:oMath>
                </a14:m>
                <a:endParaRPr lang="en-US" altLang="zh-CN" sz="2800" b="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indent="0">
                  <a:buNone/>
                </a:pPr>
                <a:r>
                  <a:rPr lang="en-US" altLang="zh-CN" sz="2400" b="0" dirty="0">
                    <a:solidFill>
                      <a:schemeClr val="tx1"/>
                    </a:solidFill>
                    <a:latin typeface="Arial" panose="020B0604020202020204" pitchFamily="34" charset="0"/>
                    <a:cs typeface="Arial" panose="020B0604020202020204" pitchFamily="34" charset="0"/>
                  </a:rPr>
                  <a:t>where </a:t>
                </a:r>
                <a14:m>
                  <m:oMath xmlns:m="http://schemas.openxmlformats.org/officeDocument/2006/math">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pitchFamily="18" charset="0"/>
                            <a:ea typeface="Cambria Math" panose="02040503050406030204" pitchFamily="18" charset="0"/>
                          </a:rPr>
                          <m:t>𝜃</m:t>
                        </m:r>
                      </m:e>
                      <m:sub>
                        <m:r>
                          <a:rPr lang="en-US" altLang="zh-CN" sz="2400" b="0" i="1">
                            <a:solidFill>
                              <a:schemeClr val="tx1"/>
                            </a:solidFill>
                            <a:latin typeface="Cambria Math" panose="02040503050406030204" pitchFamily="18" charset="0"/>
                          </a:rPr>
                          <m:t>𝑖</m:t>
                        </m:r>
                      </m:sub>
                    </m:sSub>
                    <m:r>
                      <a:rPr lang="en-US" altLang="zh-CN" sz="2400" b="0" i="1">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lang="en-US" altLang="zh-CN" sz="2400" b="0" i="1">
                        <a:solidFill>
                          <a:schemeClr val="tx1"/>
                        </a:solidFill>
                        <a:latin typeface="Cambria Math" panose="02040503050406030204" pitchFamily="18" charset="0"/>
                      </a:rPr>
                      <m:t>) </m:t>
                    </m:r>
                  </m:oMath>
                </a14:m>
                <a:r>
                  <a:rPr lang="en-US" altLang="zh-CN" sz="2400" b="0" dirty="0">
                    <a:solidFill>
                      <a:schemeClr val="tx1"/>
                    </a:solidFill>
                    <a:latin typeface="Arial" panose="020B0604020202020204" pitchFamily="34" charset="0"/>
                    <a:cs typeface="Arial" panose="020B0604020202020204" pitchFamily="34" charset="0"/>
                  </a:rPr>
                  <a:t>= </a:t>
                </a:r>
                <a14:m>
                  <m:oMath xmlns:m="http://schemas.openxmlformats.org/officeDocument/2006/math">
                    <m:limLow>
                      <m:limLowPr>
                        <m:ctrlPr>
                          <a:rPr lang="zh-CN" altLang="zh-CN" sz="2400" i="1" smtClean="0">
                            <a:solidFill>
                              <a:schemeClr val="tx1"/>
                            </a:solidFill>
                            <a:latin typeface="Cambria Math" panose="02040503050406030204" pitchFamily="18" charset="0"/>
                          </a:rPr>
                        </m:ctrlPr>
                      </m:limLowPr>
                      <m:e>
                        <m:r>
                          <a:rPr lang="en-US" altLang="zh-CN" sz="2400" b="1" i="0" smtClean="0">
                            <a:solidFill>
                              <a:schemeClr val="tx1"/>
                            </a:solidFill>
                            <a:latin typeface="Cambria Math" panose="02040503050406030204" pitchFamily="18" charset="0"/>
                          </a:rPr>
                          <m:t>𝐬𝐮𝐩</m:t>
                        </m:r>
                      </m:e>
                      <m:lim>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smtClean="0">
                                <a:solidFill>
                                  <a:schemeClr val="tx1"/>
                                </a:solidFill>
                                <a:latin typeface="Cambria Math" panose="02040503050406030204" pitchFamily="18" charset="0"/>
                              </a:rPr>
                              <m:t>0≤</m:t>
                            </m:r>
                            <m:r>
                              <a:rPr kumimoji="1" lang="en-US" altLang="zh-CN" sz="2400" b="1" i="1" dirty="0" smtClean="0">
                                <a:solidFill>
                                  <a:schemeClr val="tx1"/>
                                </a:solidFill>
                                <a:latin typeface="Cambria Math" panose="02040503050406030204" pitchFamily="18" charset="0"/>
                              </a:rPr>
                              <m:t>𝒚</m:t>
                            </m:r>
                          </m:e>
                          <m:sub>
                            <m:r>
                              <a:rPr kumimoji="1" lang="en-US" altLang="zh-CN" sz="2400" b="0" i="1" dirty="0">
                                <a:solidFill>
                                  <a:schemeClr val="tx1"/>
                                </a:solidFill>
                                <a:latin typeface="Cambria Math" panose="02040503050406030204" pitchFamily="18" charset="0"/>
                              </a:rPr>
                              <m:t>𝑖</m:t>
                            </m:r>
                          </m:sub>
                        </m:sSub>
                        <m:r>
                          <a:rPr kumimoji="1" lang="en-US" altLang="zh-CN" sz="2400" b="0" i="1" dirty="0" smtClean="0">
                            <a:solidFill>
                              <a:schemeClr val="tx1"/>
                            </a:solidFill>
                            <a:latin typeface="Cambria Math" panose="02040503050406030204" pitchFamily="18" charset="0"/>
                          </a:rPr>
                          <m:t>≤</m:t>
                        </m:r>
                        <m:d>
                          <m:dPr>
                            <m:begChr m:val="["/>
                            <m:endChr m:val="]"/>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ea typeface="Cambria Math" panose="02040503050406030204" pitchFamily="18" charset="0"/>
                                  </a:rPr>
                                </m:ctrlPr>
                              </m:sSubPr>
                              <m:e>
                                <m:r>
                                  <m:rPr>
                                    <m:sty m:val="p"/>
                                  </m:rPr>
                                  <a:rPr kumimoji="1" lang="el-GR" altLang="zh-CN" sz="2400" b="0" i="1" dirty="0">
                                    <a:solidFill>
                                      <a:schemeClr val="tx1"/>
                                    </a:solidFill>
                                    <a:latin typeface="Cambria Math" panose="02040503050406030204" pitchFamily="18" charset="0"/>
                                    <a:ea typeface="Cambria Math" panose="02040503050406030204" pitchFamily="18" charset="0"/>
                                  </a:rPr>
                                  <m:t>Γ</m:t>
                                </m:r>
                              </m:e>
                              <m:sub>
                                <m:r>
                                  <a:rPr kumimoji="1" lang="en-US" altLang="zh-CN" sz="2400" b="0" i="1" dirty="0">
                                    <a:solidFill>
                                      <a:schemeClr val="tx1"/>
                                    </a:solidFill>
                                    <a:latin typeface="Cambria Math" panose="02040503050406030204" pitchFamily="18" charset="0"/>
                                    <a:ea typeface="Cambria Math" panose="02040503050406030204" pitchFamily="18" charset="0"/>
                                  </a:rPr>
                                  <m:t>𝑓</m:t>
                                </m:r>
                              </m:sub>
                            </m:sSub>
                            <m:r>
                              <a:rPr kumimoji="1" lang="en-US" altLang="zh-CN" sz="2400" b="0" i="1" dirty="0">
                                <a:solidFill>
                                  <a:schemeClr val="tx1"/>
                                </a:solidFill>
                                <a:latin typeface="Cambria Math" panose="02040503050406030204" pitchFamily="18" charset="0"/>
                                <a:ea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ea typeface="Cambria Math" panose="02040503050406030204" pitchFamily="18" charset="0"/>
                                  </a:rPr>
                                </m:ctrlPr>
                              </m:sSubPr>
                              <m:e>
                                <m:r>
                                  <m:rPr>
                                    <m:sty m:val="p"/>
                                  </m:rPr>
                                  <a:rPr kumimoji="1" lang="el-GR" altLang="zh-CN" sz="2400" b="0" i="1" dirty="0">
                                    <a:solidFill>
                                      <a:schemeClr val="tx1"/>
                                    </a:solidFill>
                                    <a:latin typeface="Cambria Math" panose="02040503050406030204" pitchFamily="18" charset="0"/>
                                    <a:ea typeface="Cambria Math" panose="02040503050406030204" pitchFamily="18" charset="0"/>
                                  </a:rPr>
                                  <m:t>Γ</m:t>
                                </m:r>
                              </m:e>
                              <m:sub>
                                <m:r>
                                  <a:rPr kumimoji="1" lang="en-US" altLang="zh-CN" sz="2400" b="0" i="1" dirty="0">
                                    <a:solidFill>
                                      <a:schemeClr val="tx1"/>
                                    </a:solidFill>
                                    <a:latin typeface="Cambria Math" panose="02040503050406030204" pitchFamily="18" charset="0"/>
                                    <a:ea typeface="Cambria Math" panose="02040503050406030204" pitchFamily="18" charset="0"/>
                                  </a:rPr>
                                  <m:t>𝐵</m:t>
                                </m:r>
                              </m:sub>
                            </m:sSub>
                          </m:e>
                        </m:d>
                      </m:lim>
                    </m:limLow>
                    <m:r>
                      <a:rPr kumimoji="1" lang="en-US" altLang="zh-CN" sz="2400" b="0" i="1" dirty="0">
                        <a:solidFill>
                          <a:schemeClr val="tx1"/>
                        </a:solidFill>
                        <a:latin typeface="Cambria Math" panose="02040503050406030204" pitchFamily="18" charset="0"/>
                      </a:rPr>
                      <m:t> </m:t>
                    </m:r>
                    <m:d>
                      <m:dPr>
                        <m:begChr m:val="{"/>
                        <m:endChr m:val="}"/>
                        <m:ctrlPr>
                          <a:rPr kumimoji="1" lang="en-US" altLang="zh-CN" sz="2400" b="0" i="1" dirty="0" smtClean="0">
                            <a:solidFill>
                              <a:schemeClr val="tx1"/>
                            </a:solidFill>
                            <a:latin typeface="Cambria Math" panose="02040503050406030204" pitchFamily="18" charset="0"/>
                          </a:rPr>
                        </m:ctrlPr>
                      </m:dPr>
                      <m:e>
                        <m:sSub>
                          <m:sSubPr>
                            <m:ctrlPr>
                              <a:rPr kumimoji="1" lang="en-US" altLang="zh-CN" sz="2400" b="0" i="1" dirty="0" smtClean="0">
                                <a:solidFill>
                                  <a:schemeClr val="tx1"/>
                                </a:solidFill>
                                <a:latin typeface="Cambria Math" panose="02040503050406030204" pitchFamily="18" charset="0"/>
                              </a:rPr>
                            </m:ctrlPr>
                          </m:sSubPr>
                          <m:e>
                            <m:r>
                              <a:rPr kumimoji="1" lang="en-US" altLang="zh-CN" sz="2400" b="0" i="1" dirty="0" smtClean="0">
                                <a:solidFill>
                                  <a:schemeClr val="tx1"/>
                                </a:solidFill>
                                <a:latin typeface="Cambria Math" panose="02040503050406030204" pitchFamily="18" charset="0"/>
                              </a:rPr>
                              <m:t>𝐿</m:t>
                            </m:r>
                          </m:e>
                          <m:sub>
                            <m:r>
                              <a:rPr kumimoji="1" lang="en-US" altLang="zh-CN" sz="2400" b="0" i="1" dirty="0" smtClean="0">
                                <a:solidFill>
                                  <a:schemeClr val="tx1"/>
                                </a:solidFill>
                                <a:latin typeface="Cambria Math" panose="02040503050406030204" pitchFamily="18" charset="0"/>
                              </a:rPr>
                              <m:t>𝑖</m:t>
                            </m:r>
                          </m:sub>
                        </m:sSub>
                        <m:d>
                          <m:dPr>
                            <m:ctrlPr>
                              <a:rPr kumimoji="1" lang="en-US" altLang="zh-CN" sz="2400" b="0" i="1" dirty="0" smtClean="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smtClean="0">
                                <a:solidFill>
                                  <a:schemeClr val="tx1"/>
                                </a:solidFill>
                                <a:latin typeface="Cambria Math" panose="02040503050406030204" pitchFamily="18" charset="0"/>
                              </a:rPr>
                              <m:t>,</m:t>
                            </m:r>
                            <m:sSub>
                              <m:sSubPr>
                                <m:ctrlPr>
                                  <a:rPr kumimoji="1" lang="en-US" altLang="zh-CN" sz="2400" b="0" i="1" dirty="0" smtClean="0">
                                    <a:solidFill>
                                      <a:schemeClr val="tx1"/>
                                    </a:solidFill>
                                    <a:latin typeface="Cambria Math" panose="02040503050406030204" pitchFamily="18" charset="0"/>
                                  </a:rPr>
                                </m:ctrlPr>
                              </m:sSubPr>
                              <m:e>
                                <m:r>
                                  <a:rPr kumimoji="1" lang="en-US" altLang="zh-CN" sz="2400" b="1" i="1" dirty="0" smtClean="0">
                                    <a:solidFill>
                                      <a:schemeClr val="tx1"/>
                                    </a:solidFill>
                                    <a:latin typeface="Cambria Math" panose="02040503050406030204" pitchFamily="18" charset="0"/>
                                  </a:rPr>
                                  <m:t>𝒚</m:t>
                                </m:r>
                              </m:e>
                              <m:sub>
                                <m:r>
                                  <a:rPr kumimoji="1" lang="en-US" altLang="zh-CN" sz="2400" b="0" i="1" dirty="0" smtClean="0">
                                    <a:solidFill>
                                      <a:schemeClr val="tx1"/>
                                    </a:solidFill>
                                    <a:latin typeface="Cambria Math" panose="02040503050406030204" pitchFamily="18" charset="0"/>
                                  </a:rPr>
                                  <m:t>𝑖</m:t>
                                </m:r>
                              </m:sub>
                            </m:sSub>
                          </m:e>
                        </m:d>
                      </m:e>
                    </m:d>
                  </m:oMath>
                </a14:m>
                <a:r>
                  <a:rPr kumimoji="1" lang="en-US" altLang="zh-CN" sz="2400" b="0" dirty="0">
                    <a:solidFill>
                      <a:schemeClr val="tx1"/>
                    </a:solidFill>
                    <a:latin typeface="Arial" panose="020B0604020202020204" pitchFamily="34" charset="0"/>
                    <a:cs typeface="Arial" panose="020B0604020202020204" pitchFamily="34" charset="0"/>
                  </a:rPr>
                  <a:t> and </a:t>
                </a:r>
                <a14:m>
                  <m:oMath xmlns:m="http://schemas.openxmlformats.org/officeDocument/2006/math">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rPr>
                          <m:t>𝐿</m:t>
                        </m:r>
                      </m:e>
                      <m:sub>
                        <m:r>
                          <a:rPr kumimoji="1" lang="en-US" altLang="zh-CN" sz="2400" b="0" i="1" dirty="0">
                            <a:solidFill>
                              <a:schemeClr val="tx1"/>
                            </a:solidFill>
                            <a:latin typeface="Cambria Math" panose="02040503050406030204" pitchFamily="18" charset="0"/>
                          </a:rPr>
                          <m:t>𝑖</m:t>
                        </m:r>
                      </m:sub>
                    </m:sSub>
                    <m:d>
                      <m:dPr>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𝒚</m:t>
                            </m:r>
                          </m:e>
                          <m:sub>
                            <m:r>
                              <a:rPr kumimoji="1" lang="en-US" altLang="zh-CN" sz="2400" b="0" i="1" dirty="0">
                                <a:solidFill>
                                  <a:schemeClr val="tx1"/>
                                </a:solidFill>
                                <a:latin typeface="Cambria Math" panose="02040503050406030204" pitchFamily="18" charset="0"/>
                              </a:rPr>
                              <m:t>𝑖</m:t>
                            </m:r>
                          </m:sub>
                        </m:sSub>
                      </m:e>
                    </m:d>
                    <m:r>
                      <a:rPr kumimoji="1" lang="en-US" altLang="zh-CN" sz="2400" b="0" i="1" dirty="0" smtClean="0">
                        <a:solidFill>
                          <a:schemeClr val="tx1"/>
                        </a:solidFill>
                        <a:latin typeface="Cambria Math" panose="02040503050406030204" pitchFamily="18" charset="0"/>
                      </a:rPr>
                      <m:t>=</m:t>
                    </m:r>
                    <m:sSub>
                      <m:sSubPr>
                        <m:ctrlPr>
                          <a:rPr lang="en-US" altLang="zh-CN" sz="2400" b="0" i="1">
                            <a:solidFill>
                              <a:schemeClr val="tx1"/>
                            </a:solidFill>
                            <a:latin typeface="Cambria Math" panose="02040503050406030204" pitchFamily="18" charset="0"/>
                          </a:rPr>
                        </m:ctrlPr>
                      </m:sSubPr>
                      <m:e>
                        <m:r>
                          <m:rPr>
                            <m:sty m:val="p"/>
                          </m:rPr>
                          <a:rPr lang="en-US" altLang="zh-CN" sz="2400" b="0">
                            <a:solidFill>
                              <a:schemeClr val="tx1"/>
                            </a:solidFill>
                            <a:latin typeface="Cambria Math" panose="02040503050406030204" pitchFamily="18" charset="0"/>
                          </a:rPr>
                          <m:t>Q</m:t>
                        </m:r>
                      </m:e>
                      <m:sub>
                        <m:r>
                          <a:rPr lang="en-US" altLang="zh-CN" sz="2400" b="0" i="1">
                            <a:solidFill>
                              <a:schemeClr val="tx1"/>
                            </a:solidFill>
                            <a:latin typeface="Cambria Math" panose="02040503050406030204" pitchFamily="18" charset="0"/>
                          </a:rPr>
                          <m:t>𝑖</m:t>
                        </m:r>
                      </m:sub>
                    </m:sSub>
                    <m:d>
                      <m:dPr>
                        <m:ctrlPr>
                          <a:rPr lang="en-US" altLang="zh-CN" sz="2400" b="0" i="1">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i="1" dirty="0">
                                <a:solidFill>
                                  <a:schemeClr val="tx1"/>
                                </a:solidFill>
                                <a:latin typeface="Cambria Math" panose="02040503050406030204" pitchFamily="18" charset="0"/>
                              </a:rPr>
                              <m:t>−</m:t>
                            </m:r>
                            <m:r>
                              <a:rPr kumimoji="1" lang="en-US" altLang="zh-CN" sz="2400" b="0" i="1" dirty="0">
                                <a:solidFill>
                                  <a:schemeClr val="tx1"/>
                                </a:solidFill>
                                <a:latin typeface="Cambria Math" panose="02040503050406030204" pitchFamily="18" charset="0"/>
                              </a:rPr>
                              <m:t>𝑖</m:t>
                            </m:r>
                          </m:sub>
                        </m:sSub>
                      </m:e>
                    </m:d>
                    <m:r>
                      <a:rPr lang="en-US" altLang="zh-CN" sz="2400" b="0" i="1" smtClean="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ea typeface="Cambria Math" panose="02040503050406030204" pitchFamily="18" charset="0"/>
                      </a:rPr>
                      <m:t>∙</m:t>
                    </m:r>
                    <m:r>
                      <a:rPr kumimoji="1" lang="en-US" altLang="zh-CN" sz="2400" b="0" i="1" dirty="0" smtClean="0">
                        <a:solidFill>
                          <a:schemeClr val="tx1"/>
                        </a:solidFill>
                        <a:latin typeface="Cambria Math" panose="02040503050406030204" pitchFamily="18" charset="0"/>
                      </a:rPr>
                      <m:t>(</m:t>
                    </m:r>
                    <m:acc>
                      <m:accPr>
                        <m:chr m:val="̅"/>
                        <m:ctrlPr>
                          <a:rPr kumimoji="1" lang="en-US" altLang="zh-CN" sz="2400" b="0" i="1" dirty="0">
                            <a:solidFill>
                              <a:schemeClr val="tx1"/>
                            </a:solidFill>
                            <a:latin typeface="Cambria Math" panose="02040503050406030204" pitchFamily="18" charset="0"/>
                            <a:ea typeface="Cambria Math" panose="02040503050406030204" pitchFamily="18" charset="0"/>
                          </a:rPr>
                        </m:ctrlPr>
                      </m:accPr>
                      <m:e>
                        <m:sSub>
                          <m:sSubPr>
                            <m:ctrlPr>
                              <a:rPr lang="en-US" altLang="zh-CN" sz="2400" b="0" i="1">
                                <a:solidFill>
                                  <a:schemeClr val="tx1"/>
                                </a:solidFill>
                                <a:latin typeface="Cambria Math" panose="02040503050406030204" pitchFamily="18" charset="0"/>
                              </a:rPr>
                            </m:ctrlPr>
                          </m:sSubPr>
                          <m:e>
                            <m:r>
                              <m:rPr>
                                <m:sty m:val="p"/>
                              </m:rPr>
                              <a:rPr lang="en-US" altLang="zh-CN" sz="2400" b="0">
                                <a:solidFill>
                                  <a:schemeClr val="tx1"/>
                                </a:solidFill>
                                <a:latin typeface="Cambria Math" panose="02040503050406030204" pitchFamily="18" charset="0"/>
                                <a:ea typeface="Cambria Math" panose="02040503050406030204" pitchFamily="18" charset="0"/>
                              </a:rPr>
                              <m:t>Π</m:t>
                            </m:r>
                          </m:e>
                          <m:sub>
                            <m:r>
                              <a:rPr lang="en-US" altLang="zh-CN" sz="2400" b="0" i="1">
                                <a:solidFill>
                                  <a:schemeClr val="tx1"/>
                                </a:solidFill>
                                <a:latin typeface="Cambria Math" panose="02040503050406030204" pitchFamily="18" charset="0"/>
                              </a:rPr>
                              <m:t>𝑖</m:t>
                            </m:r>
                          </m:sub>
                        </m:sSub>
                      </m:e>
                    </m:acc>
                    <m:r>
                      <a:rPr lang="en-US" altLang="zh-CN" sz="2400" b="0" i="1" smtClean="0">
                        <a:solidFill>
                          <a:schemeClr val="tx1"/>
                        </a:solidFill>
                        <a:latin typeface="Cambria Math" panose="02040503050406030204" pitchFamily="18" charset="0"/>
                      </a:rPr>
                      <m:t>−</m:t>
                    </m:r>
                    <m:sSub>
                      <m:sSubPr>
                        <m:ctrlPr>
                          <a:rPr lang="en-US" altLang="zh-CN" sz="2400" b="0" i="1">
                            <a:solidFill>
                              <a:schemeClr val="tx1"/>
                            </a:solidFill>
                            <a:latin typeface="Cambria Math" panose="02040503050406030204" pitchFamily="18" charset="0"/>
                          </a:rPr>
                        </m:ctrlPr>
                      </m:sSubPr>
                      <m:e>
                        <m:r>
                          <m:rPr>
                            <m:sty m:val="p"/>
                          </m:rPr>
                          <a:rPr lang="en-US" altLang="zh-CN" sz="2400" b="0">
                            <a:solidFill>
                              <a:schemeClr val="tx1"/>
                            </a:solidFill>
                            <a:latin typeface="Cambria Math" panose="02040503050406030204" pitchFamily="18" charset="0"/>
                            <a:ea typeface="Cambria Math" panose="02040503050406030204" pitchFamily="18" charset="0"/>
                          </a:rPr>
                          <m:t>Π</m:t>
                        </m:r>
                      </m:e>
                      <m:sub>
                        <m:r>
                          <a:rPr lang="en-US" altLang="zh-CN" sz="2400" b="0" i="1">
                            <a:solidFill>
                              <a:schemeClr val="tx1"/>
                            </a:solidFill>
                            <a:latin typeface="Cambria Math" panose="02040503050406030204" pitchFamily="18" charset="0"/>
                          </a:rPr>
                          <m:t>𝑖</m:t>
                        </m:r>
                      </m:sub>
                    </m:sSub>
                    <m:d>
                      <m:dPr>
                        <m:ctrlPr>
                          <a:rPr lang="en-US" altLang="zh-CN" sz="2400" b="0" i="1">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i="1" dirty="0">
                                <a:solidFill>
                                  <a:schemeClr val="tx1"/>
                                </a:solidFill>
                                <a:latin typeface="Cambria Math" panose="02040503050406030204" pitchFamily="18" charset="0"/>
                              </a:rPr>
                              <m:t>𝐲</m:t>
                            </m:r>
                          </m:e>
                          <m:sub>
                            <m:r>
                              <a:rPr kumimoji="1" lang="en-US" altLang="zh-CN" sz="2400" i="1" dirty="0">
                                <a:solidFill>
                                  <a:schemeClr val="tx1"/>
                                </a:solidFill>
                                <a:latin typeface="Cambria Math" panose="02040503050406030204" pitchFamily="18" charset="0"/>
                              </a:rPr>
                              <m:t>−</m:t>
                            </m:r>
                            <m:r>
                              <a:rPr kumimoji="1" lang="en-US" altLang="zh-CN" sz="2400" b="0" i="1" dirty="0">
                                <a:solidFill>
                                  <a:schemeClr val="tx1"/>
                                </a:solidFill>
                                <a:latin typeface="Cambria Math" panose="02040503050406030204" pitchFamily="18" charset="0"/>
                              </a:rPr>
                              <m:t>𝑖</m:t>
                            </m:r>
                          </m:sub>
                        </m:sSub>
                      </m:e>
                    </m:d>
                    <m:r>
                      <a:rPr kumimoji="1" lang="en-US" altLang="zh-CN" sz="2400" b="0" i="1" dirty="0" smtClean="0">
                        <a:solidFill>
                          <a:schemeClr val="tx1"/>
                        </a:solidFill>
                        <a:latin typeface="Cambria Math" panose="02040503050406030204" pitchFamily="18" charset="0"/>
                      </a:rPr>
                      <m:t>)</m:t>
                    </m:r>
                  </m:oMath>
                </a14:m>
                <a:endParaRPr kumimoji="1" lang="en-US" altLang="zh-CN" sz="2400" b="0" dirty="0">
                  <a:solidFill>
                    <a:schemeClr val="tx1"/>
                  </a:solidFill>
                  <a:latin typeface="Arial" panose="020B0604020202020204" pitchFamily="34" charset="0"/>
                  <a:cs typeface="Arial" panose="020B0604020202020204" pitchFamily="34" charset="0"/>
                </a:endParaRPr>
              </a:p>
              <a:p>
                <a:pPr lvl="0">
                  <a:buClr>
                    <a:srgbClr val="4E2A84"/>
                  </a:buClr>
                </a:pPr>
                <a:r>
                  <a:rPr lang="en-US" altLang="zh-CN" sz="2800" b="0" dirty="0">
                    <a:latin typeface="Arial" panose="020B0604020202020204" pitchFamily="34" charset="0"/>
                    <a:cs typeface="Arial" panose="020B0604020202020204" pitchFamily="34" charset="0"/>
                  </a:rPr>
                  <a:t>KKT conditions:</a:t>
                </a:r>
                <a:endParaRPr lang="en-US" altLang="zh-CN" sz="2800" dirty="0">
                  <a:latin typeface="Arial" panose="020B0604020202020204" pitchFamily="34" charset="0"/>
                  <a:cs typeface="Arial" panose="020B0604020202020204" pitchFamily="34" charset="0"/>
                </a:endParaRPr>
              </a:p>
              <a:p>
                <a:pPr marL="0" indent="0">
                  <a:buNone/>
                </a:pPr>
                <a:r>
                  <a:rPr kumimoji="1" lang="en-US" altLang="zh-CN" sz="2400" b="0"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a:solidFill>
                          <a:schemeClr val="tx1"/>
                        </a:solidFill>
                        <a:latin typeface="Cambria Math" panose="02040503050406030204" pitchFamily="18" charset="0"/>
                        <a:ea typeface="Cambria Math" panose="02040503050406030204" pitchFamily="18" charset="0"/>
                      </a:rPr>
                      <m:t>∙</m:t>
                    </m:r>
                    <m:f>
                      <m:fPr>
                        <m:ctrlPr>
                          <a:rPr kumimoji="1" lang="en-US" altLang="zh-CN" sz="2400" b="0" i="1" smtClean="0">
                            <a:solidFill>
                              <a:schemeClr val="tx1"/>
                            </a:solidFill>
                            <a:latin typeface="Cambria Math" panose="02040503050406030204" pitchFamily="18" charset="0"/>
                          </a:rPr>
                        </m:ctrlPr>
                      </m:fPr>
                      <m:num>
                        <m:r>
                          <a:rPr kumimoji="1" lang="en-US" altLang="zh-CN" sz="2400" b="0" i="1" smtClean="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𝜃</m:t>
                            </m:r>
                          </m:e>
                          <m:sub>
                            <m:r>
                              <a:rPr kumimoji="1" lang="en-US" altLang="zh-CN" sz="2400" b="0" i="1" dirty="0">
                                <a:solidFill>
                                  <a:schemeClr val="tx1"/>
                                </a:solidFill>
                                <a:latin typeface="Cambria Math" panose="02040503050406030204" pitchFamily="18" charset="0"/>
                              </a:rPr>
                              <m:t>𝑖</m:t>
                            </m:r>
                          </m:sub>
                        </m:sSub>
                        <m:d>
                          <m:dPr>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e>
                        </m:d>
                      </m:num>
                      <m:den>
                        <m:r>
                          <a:rPr kumimoji="1" lang="en-US" altLang="zh-CN" sz="2400" b="0" i="1" smtClean="0">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den>
                    </m:f>
                    <m:r>
                      <a:rPr kumimoji="1" lang="en-US" altLang="zh-CN" sz="2400" b="0" i="1" smtClean="0">
                        <a:solidFill>
                          <a:schemeClr val="tx1"/>
                        </a:solidFill>
                        <a:latin typeface="Cambria Math" panose="02040503050406030204" pitchFamily="18" charset="0"/>
                      </a:rPr>
                      <m:t>=0</m:t>
                    </m:r>
                  </m:oMath>
                </a14:m>
                <a:r>
                  <a:rPr kumimoji="1" lang="en-US" altLang="zh-CN" sz="2400" b="0"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r>
                      <a:rPr kumimoji="1" lang="en-US" altLang="zh-CN" sz="2400" b="0" i="1" dirty="0" smtClean="0">
                        <a:solidFill>
                          <a:schemeClr val="tx1"/>
                        </a:solidFill>
                        <a:latin typeface="Cambria Math" panose="02040503050406030204" pitchFamily="18" charset="0"/>
                      </a:rPr>
                      <m:t>≥</m:t>
                    </m:r>
                    <m:r>
                      <a:rPr kumimoji="1" lang="en-US" altLang="zh-CN" sz="2400" b="0" i="1">
                        <a:solidFill>
                          <a:schemeClr val="tx1"/>
                        </a:solidFill>
                        <a:latin typeface="Cambria Math" panose="02040503050406030204" pitchFamily="18" charset="0"/>
                      </a:rPr>
                      <m:t>0</m:t>
                    </m:r>
                  </m:oMath>
                </a14:m>
                <a:r>
                  <a:rPr kumimoji="1" lang="en-US" altLang="zh-CN" sz="2400" b="0" dirty="0">
                    <a:solidFill>
                      <a:schemeClr val="tx1"/>
                    </a:solidFill>
                    <a:latin typeface="Arial" panose="020B0604020202020204" pitchFamily="34" charset="0"/>
                    <a:cs typeface="Arial" panose="020B0604020202020204" pitchFamily="34" charset="0"/>
                  </a:rPr>
                  <a:t>, </a:t>
                </a:r>
                <a14:m>
                  <m:oMath xmlns:m="http://schemas.openxmlformats.org/officeDocument/2006/math">
                    <m:f>
                      <m:fPr>
                        <m:ctrlPr>
                          <a:rPr kumimoji="1" lang="en-US" altLang="zh-CN" sz="2400" b="0" i="1">
                            <a:solidFill>
                              <a:schemeClr val="tx1"/>
                            </a:solidFill>
                            <a:latin typeface="Cambria Math" panose="02040503050406030204" pitchFamily="18" charset="0"/>
                          </a:rPr>
                        </m:ctrlPr>
                      </m:fPr>
                      <m:num>
                        <m:r>
                          <a:rPr kumimoji="1" lang="en-US" altLang="zh-CN" sz="2400" b="0" i="1">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𝜃</m:t>
                            </m:r>
                          </m:e>
                          <m:sub>
                            <m:r>
                              <a:rPr kumimoji="1" lang="en-US" altLang="zh-CN" sz="2400" b="0" i="1" dirty="0">
                                <a:solidFill>
                                  <a:schemeClr val="tx1"/>
                                </a:solidFill>
                                <a:latin typeface="Cambria Math" panose="02040503050406030204" pitchFamily="18" charset="0"/>
                              </a:rPr>
                              <m:t>𝑖</m:t>
                            </m:r>
                          </m:sub>
                        </m:sSub>
                        <m:d>
                          <m:dPr>
                            <m:ctrlPr>
                              <a:rPr kumimoji="1" lang="en-US" altLang="zh-CN" sz="2400" b="0" i="1" dirty="0">
                                <a:solidFill>
                                  <a:schemeClr val="tx1"/>
                                </a:solidFill>
                                <a:latin typeface="Cambria Math" panose="02040503050406030204" pitchFamily="18" charset="0"/>
                              </a:rPr>
                            </m:ctrlPr>
                          </m:dPr>
                          <m:e>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e>
                        </m:d>
                      </m:num>
                      <m:den>
                        <m:r>
                          <a:rPr kumimoji="1" lang="en-US" altLang="zh-CN" sz="2400" b="0" i="1">
                            <a:solidFill>
                              <a:schemeClr val="tx1"/>
                            </a:solidFill>
                            <a:latin typeface="Cambria Math" panose="02040503050406030204" pitchFamily="18" charset="0"/>
                          </a:rPr>
                          <m:t>𝜕</m:t>
                        </m:r>
                        <m:sSub>
                          <m:sSubPr>
                            <m:ctrlPr>
                              <a:rPr kumimoji="1" lang="en-US" altLang="zh-CN" sz="2400" b="0" i="1" dirty="0">
                                <a:solidFill>
                                  <a:schemeClr val="tx1"/>
                                </a:solidFill>
                                <a:latin typeface="Cambria Math" panose="02040503050406030204" pitchFamily="18" charset="0"/>
                              </a:rPr>
                            </m:ctrlPr>
                          </m:sSubPr>
                          <m:e>
                            <m:r>
                              <a:rPr kumimoji="1" lang="en-US" altLang="zh-CN" sz="2400" b="0" i="1" dirty="0">
                                <a:solidFill>
                                  <a:schemeClr val="tx1"/>
                                </a:solidFill>
                                <a:latin typeface="Cambria Math" panose="02040503050406030204" pitchFamily="18" charset="0"/>
                                <a:ea typeface="Cambria Math" panose="02040503050406030204" pitchFamily="18" charset="0"/>
                              </a:rPr>
                              <m:t>𝜆</m:t>
                            </m:r>
                          </m:e>
                          <m:sub>
                            <m:r>
                              <a:rPr kumimoji="1" lang="en-US" altLang="zh-CN" sz="2400" b="0" i="1" dirty="0">
                                <a:solidFill>
                                  <a:schemeClr val="tx1"/>
                                </a:solidFill>
                                <a:latin typeface="Cambria Math" panose="02040503050406030204" pitchFamily="18" charset="0"/>
                              </a:rPr>
                              <m:t>𝑖</m:t>
                            </m:r>
                          </m:sub>
                        </m:sSub>
                      </m:den>
                    </m:f>
                    <m:r>
                      <a:rPr kumimoji="1" lang="en-US" altLang="zh-CN" sz="2400" b="0" i="1" dirty="0" smtClean="0">
                        <a:solidFill>
                          <a:schemeClr val="tx1"/>
                        </a:solidFill>
                        <a:latin typeface="Cambria Math" panose="02040503050406030204" pitchFamily="18" charset="0"/>
                      </a:rPr>
                      <m:t>≥</m:t>
                    </m:r>
                    <m:r>
                      <a:rPr kumimoji="1" lang="en-US" altLang="zh-CN" sz="2400" b="0" i="1">
                        <a:solidFill>
                          <a:schemeClr val="tx1"/>
                        </a:solidFill>
                        <a:latin typeface="Cambria Math" panose="02040503050406030204" pitchFamily="18" charset="0"/>
                      </a:rPr>
                      <m:t>0</m:t>
                    </m:r>
                    <m:r>
                      <a:rPr kumimoji="1" lang="en-US" altLang="zh-CN" sz="2400" b="0" i="0" smtClean="0">
                        <a:solidFill>
                          <a:schemeClr val="tx1"/>
                        </a:solidFill>
                        <a:latin typeface="Cambria Math" panose="02040503050406030204" pitchFamily="18" charset="0"/>
                      </a:rPr>
                      <m:t>.</m:t>
                    </m:r>
                  </m:oMath>
                </a14:m>
                <a:endParaRPr kumimoji="1" lang="en-US" altLang="zh-CN" sz="2400" b="0" dirty="0">
                  <a:solidFill>
                    <a:schemeClr val="tx1"/>
                  </a:solidFill>
                  <a:latin typeface="Arial" panose="020B0604020202020204" pitchFamily="34" charset="0"/>
                  <a:cs typeface="Arial" panose="020B0604020202020204" pitchFamily="34" charset="0"/>
                </a:endParaRPr>
              </a:p>
            </p:txBody>
          </p:sp>
        </mc:Choice>
        <mc:Fallback xmlns="">
          <p:sp>
            <p:nvSpPr>
              <p:cNvPr id="11" name="内容占位符 1">
                <a:extLst>
                  <a:ext uri="{FF2B5EF4-FFF2-40B4-BE49-F238E27FC236}">
                    <a16:creationId xmlns:a16="http://schemas.microsoft.com/office/drawing/2014/main" id="{531188DA-5FCD-D809-BA0F-CC1B5DB96F7C}"/>
                  </a:ext>
                </a:extLst>
              </p:cNvPr>
              <p:cNvSpPr>
                <a:spLocks noGrp="1" noRot="1" noChangeAspect="1" noMove="1" noResize="1" noEditPoints="1" noAdjustHandles="1" noChangeArrowheads="1" noChangeShapeType="1" noTextEdit="1"/>
              </p:cNvSpPr>
              <p:nvPr>
                <p:ph idx="1"/>
              </p:nvPr>
            </p:nvSpPr>
            <p:spPr>
              <a:xfrm>
                <a:off x="485334" y="1241093"/>
                <a:ext cx="11970578" cy="4998276"/>
              </a:xfrm>
              <a:blipFill>
                <a:blip r:embed="rId3"/>
                <a:stretch>
                  <a:fillRect l="-1060" t="-1266"/>
                </a:stretch>
              </a:blipFill>
            </p:spPr>
            <p:txBody>
              <a:bodyPr/>
              <a:lstStyle/>
              <a:p>
                <a:r>
                  <a:rPr lang="zh-CN" altLang="en-US">
                    <a:noFill/>
                  </a:rPr>
                  <a:t> </a:t>
                </a:r>
              </a:p>
            </p:txBody>
          </p:sp>
        </mc:Fallback>
      </mc:AlternateContent>
      <p:sp>
        <p:nvSpPr>
          <p:cNvPr id="12" name="标题 4">
            <a:extLst>
              <a:ext uri="{FF2B5EF4-FFF2-40B4-BE49-F238E27FC236}">
                <a16:creationId xmlns:a16="http://schemas.microsoft.com/office/drawing/2014/main" id="{A50D1E9B-5CDE-3118-ED6A-907C8794F0D8}"/>
              </a:ext>
            </a:extLst>
          </p:cNvPr>
          <p:cNvSpPr txBox="1">
            <a:spLocks/>
          </p:cNvSpPr>
          <p:nvPr/>
        </p:nvSpPr>
        <p:spPr>
          <a:xfrm>
            <a:off x="408453" y="3600239"/>
            <a:ext cx="6455192" cy="716616"/>
          </a:xfrm>
          <a:prstGeom prst="rect">
            <a:avLst/>
          </a:prstGeom>
        </p:spPr>
        <p:txBody>
          <a:bodyPr anchor="b"/>
          <a:lstStyle>
            <a:lvl1pPr algn="l" defTabSz="1219170" rtl="0" eaLnBrk="1" latinLnBrk="0" hangingPunct="1">
              <a:lnSpc>
                <a:spcPct val="85000"/>
              </a:lnSpc>
              <a:spcBef>
                <a:spcPct val="0"/>
              </a:spcBef>
              <a:buNone/>
              <a:defRPr sz="4800" b="1" i="0" kern="1200" cap="none" spc="-133" normalizeH="0" baseline="0">
                <a:solidFill>
                  <a:schemeClr val="tx2"/>
                </a:solidFill>
                <a:effectLst/>
                <a:latin typeface="+mn-lt"/>
                <a:ea typeface="+mj-ea"/>
                <a:cs typeface="+mj-cs"/>
              </a:defRPr>
            </a:lvl1pPr>
          </a:lstStyle>
          <a:p>
            <a:pPr marL="0" marR="0" lvl="0" indent="0" algn="l" defTabSz="1219170" rtl="0" eaLnBrk="1" fontAlgn="auto" latinLnBrk="0" hangingPunct="1">
              <a:lnSpc>
                <a:spcPct val="85000"/>
              </a:lnSpc>
              <a:spcBef>
                <a:spcPct val="0"/>
              </a:spcBef>
              <a:spcAft>
                <a:spcPts val="0"/>
              </a:spcAft>
              <a:buClrTx/>
              <a:buSzTx/>
              <a:buFontTx/>
              <a:buNone/>
              <a:tabLst/>
              <a:defRPr/>
            </a:pPr>
            <a:endParaRPr kumimoji="1" lang="zh-CN" altLang="en-US" sz="4400" b="1" i="0" u="none" strike="noStrike" kern="1200" cap="none" spc="-133" normalizeH="0" baseline="0" noProof="0">
              <a:ln>
                <a:noFill/>
              </a:ln>
              <a:solidFill>
                <a:srgbClr val="4E2A84"/>
              </a:solidFill>
              <a:effectLst/>
              <a:uLnTx/>
              <a:uFillTx/>
              <a:latin typeface="Arial" panose="020B0604020202020204"/>
              <a:ea typeface="黑体" panose="02010609060101010101" pitchFamily="49" charset="-122"/>
              <a:cs typeface="+mj-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CEA0649-4106-1FC0-93DD-C78FBA3799D9}"/>
                  </a:ext>
                </a:extLst>
              </p:cNvPr>
              <p:cNvSpPr txBox="1"/>
              <p:nvPr/>
            </p:nvSpPr>
            <p:spPr>
              <a:xfrm>
                <a:off x="3029620" y="4926586"/>
                <a:ext cx="6132760" cy="731611"/>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zh-CN" sz="24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m:t>
                    </m:r>
                    <m:f>
                      <m:fPr>
                        <m:ctrlPr>
                          <a:rPr kumimoji="1" lang="en-US" altLang="zh-CN" sz="2400" b="0" i="1" u="none" strike="noStrike" kern="1200" cap="none" spc="0" normalizeH="0" baseline="0" noProof="0" smtClean="0">
                            <a:ln>
                              <a:noFill/>
                            </a:ln>
                            <a:solidFill>
                              <a:srgbClr val="342F2E"/>
                            </a:solidFill>
                            <a:effectLst/>
                            <a:uLnTx/>
                            <a:uFillTx/>
                            <a:latin typeface="Cambria Math" panose="02040503050406030204" pitchFamily="18" charset="0"/>
                            <a:cs typeface="+mn-cs"/>
                          </a:rPr>
                        </m:ctrlPr>
                      </m:fPr>
                      <m:num>
                        <m:r>
                          <a:rPr kumimoji="1" lang="en-US" altLang="zh-CN" sz="2400" b="0" i="1" u="none" strike="noStrike" kern="1200" cap="none" spc="0" normalizeH="0" baseline="0" noProof="0" smtClean="0">
                            <a:ln>
                              <a:noFill/>
                            </a:ln>
                            <a:solidFill>
                              <a:srgbClr val="342F2E"/>
                            </a:solidFill>
                            <a:effectLst/>
                            <a:uLnTx/>
                            <a:uFillTx/>
                            <a:latin typeface="Cambria Math" panose="02040503050406030204" pitchFamily="18" charset="0"/>
                            <a:cs typeface="+mn-cs"/>
                          </a:rPr>
                          <m:t>𝜕</m:t>
                        </m:r>
                        <m:sSub>
                          <m:sSub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𝐿</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
                          <m:d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dPr>
                          <m:e>
                            <m:sSub>
                              <m:sSub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SubSup>
                              <m:sSubSupPr>
                                <m:ctrlPr>
                                  <a:rPr kumimoji="1" lang="en-US" altLang="zh-CN" sz="24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ctrlPr>
                              </m:sSubSup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4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t>∗</m:t>
                                </m:r>
                              </m:sup>
                            </m:sSubSup>
                          </m:e>
                        </m:d>
                      </m:num>
                      <m:den>
                        <m:r>
                          <a:rPr kumimoji="1" lang="en-US" altLang="zh-CN" sz="2400" b="0" i="1" u="none" strike="noStrike" kern="1200" cap="none" spc="0" normalizeH="0" baseline="0" noProof="0" smtClean="0">
                            <a:ln>
                              <a:noFill/>
                            </a:ln>
                            <a:solidFill>
                              <a:srgbClr val="342F2E"/>
                            </a:solidFill>
                            <a:effectLst/>
                            <a:uLnTx/>
                            <a:uFillTx/>
                            <a:latin typeface="Cambria Math" panose="02040503050406030204" pitchFamily="18" charset="0"/>
                            <a:cs typeface="+mn-cs"/>
                          </a:rPr>
                          <m:t>𝜕</m:t>
                        </m:r>
                        <m:sSub>
                          <m:sSub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en>
                    </m:f>
                    <m:r>
                      <a:rPr kumimoji="1" lang="en-US" altLang="zh-CN" sz="2400" b="0" i="1" u="none" strike="noStrike" kern="1200" cap="none" spc="0" normalizeH="0" baseline="0" noProof="0" smtClean="0">
                        <a:ln>
                          <a:noFill/>
                        </a:ln>
                        <a:solidFill>
                          <a:srgbClr val="342F2E"/>
                        </a:solidFill>
                        <a:effectLst/>
                        <a:uLnTx/>
                        <a:uFillTx/>
                        <a:latin typeface="Cambria Math" panose="02040503050406030204" pitchFamily="18" charset="0"/>
                        <a:cs typeface="+mn-cs"/>
                      </a:rPr>
                      <m:t>=0</m:t>
                    </m:r>
                  </m:oMath>
                </a14:m>
                <a:r>
                  <a:rPr kumimoji="1" lang="en-US" altLang="zh-CN" sz="2400" b="0" i="0" u="none" strike="noStrike" kern="1200" cap="none" spc="0" normalizeH="0" baseline="0" noProof="0">
                    <a:ln>
                      <a:noFill/>
                    </a:ln>
                    <a:solidFill>
                      <a:srgbClr val="342F2E"/>
                    </a:solidFill>
                    <a:effectLst/>
                    <a:uLnTx/>
                    <a:uFillTx/>
                    <a:latin typeface="Arial" panose="020B0604020202020204" pitchFamily="34" charset="0"/>
                    <a:ea typeface="黑体" panose="02010609060101010101" pitchFamily="49" charset="-122"/>
                    <a:cs typeface="Arial" panose="020B0604020202020204" pitchFamily="34" charset="0"/>
                  </a:rPr>
                  <a:t>, </a:t>
                </a:r>
                <a14:m>
                  <m:oMath xmlns:m="http://schemas.openxmlformats.org/officeDocument/2006/math">
                    <m:sSub>
                      <m:sSub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24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t>≥</m:t>
                    </m:r>
                    <m:r>
                      <a:rPr kumimoji="1" lang="en-US" altLang="zh-CN" sz="2400" b="0" i="1" u="none" strike="noStrike" kern="1200" cap="none" spc="0" normalizeH="0" baseline="0" noProof="0">
                        <a:ln>
                          <a:noFill/>
                        </a:ln>
                        <a:solidFill>
                          <a:srgbClr val="342F2E"/>
                        </a:solidFill>
                        <a:effectLst/>
                        <a:uLnTx/>
                        <a:uFillTx/>
                        <a:latin typeface="Cambria Math" panose="02040503050406030204" pitchFamily="18" charset="0"/>
                        <a:cs typeface="+mn-cs"/>
                      </a:rPr>
                      <m:t>0</m:t>
                    </m:r>
                  </m:oMath>
                </a14:m>
                <a:r>
                  <a:rPr kumimoji="1" lang="en-US" altLang="zh-CN" sz="2400" b="0" i="0" u="none" strike="noStrike" kern="1200" cap="none" spc="0" normalizeH="0" baseline="0" noProof="0">
                    <a:ln>
                      <a:noFill/>
                    </a:ln>
                    <a:solidFill>
                      <a:srgbClr val="342F2E"/>
                    </a:solidFill>
                    <a:effectLst/>
                    <a:uLnTx/>
                    <a:uFillTx/>
                    <a:latin typeface="Arial" panose="020B0604020202020204" pitchFamily="34" charset="0"/>
                    <a:ea typeface="黑体" panose="02010609060101010101" pitchFamily="49" charset="-122"/>
                    <a:cs typeface="Arial" panose="020B0604020202020204" pitchFamily="34" charset="0"/>
                  </a:rPr>
                  <a:t>, </a:t>
                </a:r>
                <a14:m>
                  <m:oMath xmlns:m="http://schemas.openxmlformats.org/officeDocument/2006/math">
                    <m:f>
                      <m:fPr>
                        <m:ctrlPr>
                          <a:rPr kumimoji="1" lang="en-US" altLang="zh-CN" sz="2400" b="0" i="1" u="none" strike="noStrike" kern="1200" cap="none" spc="0" normalizeH="0" baseline="0" noProof="0">
                            <a:ln>
                              <a:noFill/>
                            </a:ln>
                            <a:solidFill>
                              <a:srgbClr val="342F2E"/>
                            </a:solidFill>
                            <a:effectLst/>
                            <a:uLnTx/>
                            <a:uFillTx/>
                            <a:latin typeface="Cambria Math" panose="02040503050406030204" pitchFamily="18" charset="0"/>
                            <a:cs typeface="+mn-cs"/>
                          </a:rPr>
                        </m:ctrlPr>
                      </m:fPr>
                      <m:num>
                        <m:r>
                          <a:rPr kumimoji="1" lang="en-US" altLang="zh-CN" sz="24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
                          <m:sSub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𝐿</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
                          <m:d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dPr>
                          <m:e>
                            <m:sSub>
                              <m:sSub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SubSup>
                              <m:sSubSup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e>
                        </m:d>
                      </m:num>
                      <m:den>
                        <m:r>
                          <a:rPr kumimoji="1" lang="en-US" altLang="zh-CN" sz="24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
                          <m:sSubPr>
                            <m:ctrlP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4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en>
                    </m:f>
                    <m:r>
                      <a:rPr kumimoji="1" lang="en-US" altLang="zh-CN" sz="24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t>≥</m:t>
                    </m:r>
                    <m:r>
                      <a:rPr kumimoji="1" lang="en-US" altLang="zh-CN" sz="2400" b="0" i="1" u="none" strike="noStrike" kern="1200" cap="none" spc="0" normalizeH="0" baseline="0" noProof="0">
                        <a:ln>
                          <a:noFill/>
                        </a:ln>
                        <a:solidFill>
                          <a:srgbClr val="342F2E"/>
                        </a:solidFill>
                        <a:effectLst/>
                        <a:uLnTx/>
                        <a:uFillTx/>
                        <a:latin typeface="Cambria Math" panose="02040503050406030204" pitchFamily="18" charset="0"/>
                        <a:cs typeface="+mn-cs"/>
                      </a:rPr>
                      <m:t>0</m:t>
                    </m:r>
                    <m:r>
                      <a:rPr kumimoji="1" lang="en-US" altLang="zh-CN" sz="2400" b="0" i="0" u="none" strike="noStrike" kern="1200" cap="none" spc="0" normalizeH="0" baseline="0" noProof="0" smtClean="0">
                        <a:ln>
                          <a:noFill/>
                        </a:ln>
                        <a:solidFill>
                          <a:srgbClr val="342F2E"/>
                        </a:solidFill>
                        <a:effectLst/>
                        <a:uLnTx/>
                        <a:uFillTx/>
                        <a:latin typeface="Cambria Math" panose="02040503050406030204" pitchFamily="18" charset="0"/>
                        <a:cs typeface="+mn-cs"/>
                      </a:rPr>
                      <m:t>.</m:t>
                    </m:r>
                  </m:oMath>
                </a14:m>
                <a:endParaRPr kumimoji="0" lang="zh-CN" altLang="en-US" sz="24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mc:Choice>
        <mc:Fallback xmlns="">
          <p:sp>
            <p:nvSpPr>
              <p:cNvPr id="8" name="文本框 7">
                <a:extLst>
                  <a:ext uri="{FF2B5EF4-FFF2-40B4-BE49-F238E27FC236}">
                    <a16:creationId xmlns:a16="http://schemas.microsoft.com/office/drawing/2014/main" id="{1CEA0649-4106-1FC0-93DD-C78FBA3799D9}"/>
                  </a:ext>
                </a:extLst>
              </p:cNvPr>
              <p:cNvSpPr txBox="1">
                <a:spLocks noRot="1" noChangeAspect="1" noMove="1" noResize="1" noEditPoints="1" noAdjustHandles="1" noChangeArrowheads="1" noChangeShapeType="1" noTextEdit="1"/>
              </p:cNvSpPr>
              <p:nvPr/>
            </p:nvSpPr>
            <p:spPr>
              <a:xfrm>
                <a:off x="3029620" y="4926586"/>
                <a:ext cx="6132760" cy="731611"/>
              </a:xfrm>
              <a:prstGeom prst="rect">
                <a:avLst/>
              </a:prstGeom>
              <a:blipFill>
                <a:blip r:embed="rId4"/>
                <a:stretch>
                  <a:fillRect l="-207" b="-1695"/>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234C05AD-DA95-4282-1908-0C9CEABDBA8A}"/>
              </a:ext>
            </a:extLst>
          </p:cNvPr>
          <p:cNvGrpSpPr/>
          <p:nvPr/>
        </p:nvGrpSpPr>
        <p:grpSpPr>
          <a:xfrm>
            <a:off x="3838434" y="2105165"/>
            <a:ext cx="7694394" cy="700769"/>
            <a:chOff x="3838434" y="2239173"/>
            <a:chExt cx="7694394" cy="700769"/>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C4A6F56-31B0-5D25-C7D3-BD4FF0509A73}"/>
                    </a:ext>
                  </a:extLst>
                </p:cNvPr>
                <p:cNvSpPr txBox="1"/>
                <p:nvPr/>
              </p:nvSpPr>
              <p:spPr>
                <a:xfrm>
                  <a:off x="7517366" y="2239173"/>
                  <a:ext cx="4015462" cy="700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1" lang="en-US" altLang="zh-CN" sz="22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r>
                            <a:rPr kumimoji="1" lang="en-US" altLang="zh-CN" sz="22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e>
                            <m:sub>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sub>
                          </m:sSub>
                          <m:d>
                            <m:dPr>
                              <m:ctrlP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b>
                                <m:sSubPr>
                                  <m:ctrlP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sub>
                              </m:sSub>
                            </m:e>
                          </m:d>
                        </m:num>
                        <m:den>
                          <m:r>
                            <a:rPr kumimoji="1" lang="en-US" altLang="zh-CN" sz="22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sub>
                          </m:sSub>
                        </m:den>
                      </m:f>
                      <m:r>
                        <a:rPr kumimoji="1" lang="en-US" altLang="zh-CN" sz="22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f>
                        <m:fPr>
                          <m:ctrlPr>
                            <a:rPr kumimoji="1" lang="en-US" altLang="zh-CN" sz="2200" b="0"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1" lang="en-US" altLang="zh-CN" sz="22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𝐿</m:t>
                              </m:r>
                            </m:e>
                            <m:sub>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sub>
                          </m:sSub>
                          <m:d>
                            <m:dPr>
                              <m:ctrlP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b>
                                <m:sSubPr>
                                  <m:ctrlP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sub>
                              </m:sSub>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m:t>
                              </m:r>
                              <m:sSubSup>
                                <m:sSubSupPr>
                                  <m:ctrlP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SupPr>
                                <m:e>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𝒚</m:t>
                                  </m:r>
                                </m:e>
                                <m:sub>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sub>
                                <m:sup>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m:t>
                                  </m:r>
                                </m:sup>
                              </m:sSubSup>
                            </m:e>
                          </m:d>
                        </m:num>
                        <m:den>
                          <m:r>
                            <a:rPr kumimoji="1" lang="en-US" altLang="zh-CN" sz="2200" b="0" i="1"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sub>
                          </m:sSub>
                        </m:den>
                      </m:f>
                      <m:r>
                        <a:rPr kumimoji="1" lang="en-US" altLang="zh-CN" sz="2200" b="0" i="1" u="none" strike="noStrike" kern="1200" cap="none" spc="0" normalizeH="0" baseline="0" noProof="0" dirty="0" smtClean="0">
                          <a:ln>
                            <a:noFill/>
                          </a:ln>
                          <a:solidFill>
                            <a:srgbClr val="342F2E"/>
                          </a:solidFill>
                          <a:effectLst/>
                          <a:uLnTx/>
                          <a:uFillTx/>
                          <a:latin typeface="Cambria Math" panose="02040503050406030204" pitchFamily="18" charset="0"/>
                          <a:cs typeface="+mn-cs"/>
                        </a:rPr>
                        <m:t>+</m:t>
                      </m:r>
                      <m:f>
                        <m:fPr>
                          <m:ctrlP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ctrlPr>
                        </m:fPr>
                        <m:num>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𝐿</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
                            <m:d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dPr>
                            <m:e>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SubSup>
                                <m:sSubSup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e>
                          </m:d>
                        </m:num>
                        <m:den>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Sup>
                            <m:sSubSup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den>
                      </m:f>
                    </m:oMath>
                  </a14:m>
                  <a:r>
                    <a:rPr kumimoji="1" lang="en-US" altLang="zh-CN" sz="22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rPr>
                    <a:t> </a:t>
                  </a:r>
                  <a14:m>
                    <m:oMath xmlns:m="http://schemas.openxmlformats.org/officeDocument/2006/math">
                      <m:f>
                        <m:fPr>
                          <m:ctrlP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ctrlPr>
                        </m:fPr>
                        <m:num>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Sup>
                            <m:sSubSup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num>
                        <m:den>
                          <m:r>
                            <a:rPr kumimoji="1" lang="en-US" altLang="zh-CN" sz="2200" b="0" i="1" u="none" strike="noStrike" kern="1200" cap="none" spc="0" normalizeH="0" baseline="0" noProof="0">
                              <a:ln>
                                <a:noFill/>
                              </a:ln>
                              <a:solidFill>
                                <a:srgbClr val="342F2E"/>
                              </a:solidFill>
                              <a:effectLst/>
                              <a:uLnTx/>
                              <a:uFillTx/>
                              <a:latin typeface="Cambria Math" panose="02040503050406030204" pitchFamily="18" charset="0"/>
                              <a:cs typeface="+mn-cs"/>
                            </a:rPr>
                            <m:t>𝜕</m:t>
                          </m:r>
                          <m:sSub>
                            <m:sSubPr>
                              <m:ctrlP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2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en>
                      </m:f>
                    </m:oMath>
                  </a14:m>
                  <a:endParaRPr kumimoji="1" lang="zh-CN" altLang="en-US" sz="22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mc:Choice>
          <mc:Fallback xmlns="">
            <p:sp>
              <p:nvSpPr>
                <p:cNvPr id="10" name="文本框 9">
                  <a:extLst>
                    <a:ext uri="{FF2B5EF4-FFF2-40B4-BE49-F238E27FC236}">
                      <a16:creationId xmlns:a16="http://schemas.microsoft.com/office/drawing/2014/main" id="{8C4A6F56-31B0-5D25-C7D3-BD4FF0509A73}"/>
                    </a:ext>
                  </a:extLst>
                </p:cNvPr>
                <p:cNvSpPr txBox="1">
                  <a:spLocks noRot="1" noChangeAspect="1" noMove="1" noResize="1" noEditPoints="1" noAdjustHandles="1" noChangeArrowheads="1" noChangeShapeType="1" noTextEdit="1"/>
                </p:cNvSpPr>
                <p:nvPr/>
              </p:nvSpPr>
              <p:spPr>
                <a:xfrm>
                  <a:off x="7517366" y="2239173"/>
                  <a:ext cx="4015462" cy="700769"/>
                </a:xfrm>
                <a:prstGeom prst="rect">
                  <a:avLst/>
                </a:prstGeom>
                <a:blipFill>
                  <a:blip r:embed="rId5"/>
                  <a:stretch>
                    <a:fillRect/>
                  </a:stretch>
                </a:blipFill>
              </p:spPr>
              <p:txBody>
                <a:bodyPr/>
                <a:lstStyle/>
                <a:p>
                  <a:r>
                    <a:rPr lang="en-US">
                      <a:noFill/>
                    </a:rPr>
                    <a:t> </a:t>
                  </a:r>
                </a:p>
              </p:txBody>
            </p:sp>
          </mc:Fallback>
        </mc:AlternateContent>
        <p:cxnSp>
          <p:nvCxnSpPr>
            <p:cNvPr id="13" name="直线箭头连接符 12">
              <a:extLst>
                <a:ext uri="{FF2B5EF4-FFF2-40B4-BE49-F238E27FC236}">
                  <a16:creationId xmlns:a16="http://schemas.microsoft.com/office/drawing/2014/main" id="{37B14138-7DA1-312A-191B-5836892935C3}"/>
                </a:ext>
              </a:extLst>
            </p:cNvPr>
            <p:cNvCxnSpPr>
              <a:cxnSpLocks/>
            </p:cNvCxnSpPr>
            <p:nvPr/>
          </p:nvCxnSpPr>
          <p:spPr>
            <a:xfrm>
              <a:off x="6991680" y="2622309"/>
              <a:ext cx="443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795E7EC3-C0D2-562B-567D-843312EB34D7}"/>
                </a:ext>
              </a:extLst>
            </p:cNvPr>
            <p:cNvSpPr/>
            <p:nvPr/>
          </p:nvSpPr>
          <p:spPr>
            <a:xfrm>
              <a:off x="3838434" y="2342305"/>
              <a:ext cx="3025211" cy="5544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FCCB3DB-8731-6694-7950-73AD17AB582E}"/>
                  </a:ext>
                </a:extLst>
              </p:cNvPr>
              <p:cNvSpPr txBox="1"/>
              <p:nvPr/>
            </p:nvSpPr>
            <p:spPr>
              <a:xfrm>
                <a:off x="4735741" y="2175286"/>
                <a:ext cx="2046458" cy="5234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800" b="0" i="0" u="none" strike="noStrike" kern="1200" cap="none" spc="0" normalizeH="0" baseline="0" noProof="0" dirty="0" smtClean="0">
                          <a:ln>
                            <a:noFill/>
                          </a:ln>
                          <a:solidFill>
                            <a:srgbClr val="342F2E"/>
                          </a:solidFill>
                          <a:effectLst/>
                          <a:uLnTx/>
                          <a:uFillTx/>
                          <a:latin typeface="Cambria Math" panose="02040503050406030204" pitchFamily="18" charset="0"/>
                          <a:cs typeface="+mn-cs"/>
                        </a:rPr>
                        <m:t>=</m:t>
                      </m:r>
                      <m:sSub>
                        <m:sSubPr>
                          <m:ctrlP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𝐿</m:t>
                          </m:r>
                        </m:e>
                        <m:sub>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d>
                        <m:dPr>
                          <m:ctrlP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dPr>
                        <m:e>
                          <m:sSub>
                            <m:sSubPr>
                              <m:ctrlP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ea typeface="Cambria Math" panose="02040503050406030204" pitchFamily="18" charset="0"/>
                                  <a:cs typeface="+mn-cs"/>
                                </a:rPr>
                                <m:t>𝜆</m:t>
                              </m:r>
                            </m:e>
                            <m:sub>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Sub>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SubSup>
                            <m:sSubSupPr>
                              <m:ctrlP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ctrlPr>
                            </m:sSubSupPr>
                            <m:e>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𝒚</m:t>
                              </m:r>
                            </m:e>
                            <m:sub>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𝑖</m:t>
                              </m:r>
                            </m:sub>
                            <m:sup>
                              <m:r>
                                <a:rPr kumimoji="1" lang="en-US" altLang="zh-CN" sz="2800" b="0" i="1" u="none" strike="noStrike" kern="1200" cap="none" spc="0" normalizeH="0" baseline="0" noProof="0" dirty="0">
                                  <a:ln>
                                    <a:noFill/>
                                  </a:ln>
                                  <a:solidFill>
                                    <a:srgbClr val="342F2E"/>
                                  </a:solidFill>
                                  <a:effectLst/>
                                  <a:uLnTx/>
                                  <a:uFillTx/>
                                  <a:latin typeface="Cambria Math" panose="02040503050406030204" pitchFamily="18" charset="0"/>
                                  <a:cs typeface="+mn-cs"/>
                                </a:rPr>
                                <m:t>∗</m:t>
                              </m:r>
                            </m:sup>
                          </m:sSubSup>
                        </m:e>
                      </m:d>
                    </m:oMath>
                  </m:oMathPara>
                </a14:m>
                <a:endParaRPr kumimoji="1" lang="zh-CN" altLang="en-US" sz="2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mc:Choice>
        <mc:Fallback xmlns="">
          <p:sp>
            <p:nvSpPr>
              <p:cNvPr id="15" name="文本框 14">
                <a:extLst>
                  <a:ext uri="{FF2B5EF4-FFF2-40B4-BE49-F238E27FC236}">
                    <a16:creationId xmlns:a16="http://schemas.microsoft.com/office/drawing/2014/main" id="{0FCCB3DB-8731-6694-7950-73AD17AB582E}"/>
                  </a:ext>
                </a:extLst>
              </p:cNvPr>
              <p:cNvSpPr txBox="1">
                <a:spLocks noRot="1" noChangeAspect="1" noMove="1" noResize="1" noEditPoints="1" noAdjustHandles="1" noChangeArrowheads="1" noChangeShapeType="1" noTextEdit="1"/>
              </p:cNvSpPr>
              <p:nvPr/>
            </p:nvSpPr>
            <p:spPr>
              <a:xfrm>
                <a:off x="4735741" y="2175286"/>
                <a:ext cx="2046458" cy="523477"/>
              </a:xfrm>
              <a:prstGeom prst="rect">
                <a:avLst/>
              </a:prstGeom>
              <a:blipFill>
                <a:blip r:embed="rId6"/>
                <a:stretch>
                  <a:fillRect b="-11905"/>
                </a:stretch>
              </a:blipFill>
            </p:spPr>
            <p:txBody>
              <a:bodyPr/>
              <a:lstStyle/>
              <a:p>
                <a:r>
                  <a:rPr lang="zh-CN" altLang="en-US">
                    <a:noFill/>
                  </a:rPr>
                  <a:t> </a:t>
                </a:r>
              </a:p>
            </p:txBody>
          </p:sp>
        </mc:Fallback>
      </mc:AlternateContent>
      <p:cxnSp>
        <p:nvCxnSpPr>
          <p:cNvPr id="16" name="直线连接符 15">
            <a:extLst>
              <a:ext uri="{FF2B5EF4-FFF2-40B4-BE49-F238E27FC236}">
                <a16:creationId xmlns:a16="http://schemas.microsoft.com/office/drawing/2014/main" id="{85D3CB7F-A1B1-72FB-6D95-3B81B7EC59F3}"/>
              </a:ext>
            </a:extLst>
          </p:cNvPr>
          <p:cNvCxnSpPr>
            <a:cxnSpLocks/>
          </p:cNvCxnSpPr>
          <p:nvPr/>
        </p:nvCxnSpPr>
        <p:spPr>
          <a:xfrm>
            <a:off x="9870392" y="2060426"/>
            <a:ext cx="1512606" cy="75798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Footer Placeholder 3">
            <a:extLst>
              <a:ext uri="{FF2B5EF4-FFF2-40B4-BE49-F238E27FC236}">
                <a16:creationId xmlns:a16="http://schemas.microsoft.com/office/drawing/2014/main" id="{65FB3853-D804-C23E-D8EA-20740D9D2832}"/>
              </a:ext>
            </a:extLst>
          </p:cNvPr>
          <p:cNvSpPr>
            <a:spLocks noGrp="1"/>
          </p:cNvSpPr>
          <p:nvPr>
            <p:ph type="ftr" sz="quarter" idx="4294967295"/>
          </p:nvPr>
        </p:nvSpPr>
        <p:spPr>
          <a:xfrm>
            <a:off x="10462798" y="6419104"/>
            <a:ext cx="1546525" cy="36618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rPr>
              <a:t>Hongyu Zheng</a:t>
            </a:r>
          </a:p>
        </p:txBody>
      </p:sp>
      <p:sp>
        <p:nvSpPr>
          <p:cNvPr id="19" name="标题 18">
            <a:extLst>
              <a:ext uri="{FF2B5EF4-FFF2-40B4-BE49-F238E27FC236}">
                <a16:creationId xmlns:a16="http://schemas.microsoft.com/office/drawing/2014/main" id="{660537BB-EBEA-BE9B-177F-AD03D9E08988}"/>
              </a:ext>
            </a:extLst>
          </p:cNvPr>
          <p:cNvSpPr>
            <a:spLocks noGrp="1"/>
          </p:cNvSpPr>
          <p:nvPr>
            <p:ph type="title"/>
          </p:nvPr>
        </p:nvSpPr>
        <p:spPr/>
        <p:txBody>
          <a:bodyPr/>
          <a:lstStyle/>
          <a:p>
            <a:r>
              <a:rPr kumimoji="1" lang="en-US" altLang="zh-CN" sz="4400" dirty="0"/>
              <a:t>Solution algorithm</a:t>
            </a:r>
            <a:r>
              <a:rPr kumimoji="1" lang="zh-CN" altLang="en-US" sz="4400" dirty="0"/>
              <a:t> </a:t>
            </a:r>
            <a:r>
              <a:rPr kumimoji="1" lang="en-US" altLang="zh-CN" sz="4400" dirty="0"/>
              <a:t>for</a:t>
            </a:r>
            <a:r>
              <a:rPr kumimoji="1" lang="zh-CN" altLang="en-US" sz="4400" dirty="0"/>
              <a:t> </a:t>
            </a:r>
            <a:r>
              <a:rPr kumimoji="1" lang="en-US" altLang="zh-CN" sz="4400" dirty="0"/>
              <a:t>the</a:t>
            </a:r>
            <a:r>
              <a:rPr kumimoji="1" lang="zh-CN" altLang="en-US" sz="4400" dirty="0"/>
              <a:t> </a:t>
            </a:r>
            <a:r>
              <a:rPr kumimoji="1" lang="en-US" altLang="zh-CN" sz="4400" dirty="0"/>
              <a:t>GNE</a:t>
            </a:r>
            <a:endParaRPr lang="zh-CN" altLang="en-US" dirty="0"/>
          </a:p>
        </p:txBody>
      </p:sp>
    </p:spTree>
    <p:extLst>
      <p:ext uri="{BB962C8B-B14F-4D97-AF65-F5344CB8AC3E}">
        <p14:creationId xmlns:p14="http://schemas.microsoft.com/office/powerpoint/2010/main" val="274208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48475-D303-D29C-D692-E41086B19A07}"/>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AB98CF34-6ED4-D467-FFBF-B0DF7A578921}"/>
              </a:ext>
            </a:extLst>
          </p:cNvPr>
          <p:cNvSpPr>
            <a:spLocks noGrp="1"/>
          </p:cNvSpPr>
          <p:nvPr>
            <p:ph type="title"/>
          </p:nvPr>
        </p:nvSpPr>
        <p:spPr/>
        <p:txBody>
          <a:bodyPr/>
          <a:lstStyle/>
          <a:p>
            <a:r>
              <a:rPr kumimoji="1" lang="en-US" altLang="zh-CN" sz="4400" dirty="0"/>
              <a:t>Solution algorithm</a:t>
            </a:r>
            <a:r>
              <a:rPr kumimoji="1" lang="zh-CN" altLang="en-US" sz="4400" dirty="0"/>
              <a:t> </a:t>
            </a:r>
            <a:r>
              <a:rPr kumimoji="1" lang="en-US" altLang="zh-CN" sz="4400" dirty="0"/>
              <a:t>for</a:t>
            </a:r>
            <a:r>
              <a:rPr kumimoji="1" lang="zh-CN" altLang="en-US" sz="4400" dirty="0"/>
              <a:t> </a:t>
            </a:r>
            <a:r>
              <a:rPr kumimoji="1" lang="en-US" altLang="zh-CN" sz="4400" dirty="0"/>
              <a:t>the</a:t>
            </a:r>
            <a:r>
              <a:rPr kumimoji="1" lang="zh-CN" altLang="en-US" sz="4400" dirty="0"/>
              <a:t> </a:t>
            </a:r>
            <a:r>
              <a:rPr kumimoji="1" lang="en-US" altLang="zh-CN" sz="4400" dirty="0"/>
              <a:t>GNE</a:t>
            </a:r>
            <a:endParaRPr kumimoji="1" lang="zh-CN" altLang="en-US" sz="4400" dirty="0"/>
          </a:p>
        </p:txBody>
      </p:sp>
      <p:sp>
        <p:nvSpPr>
          <p:cNvPr id="6" name="Footer Placeholder 3">
            <a:extLst>
              <a:ext uri="{FF2B5EF4-FFF2-40B4-BE49-F238E27FC236}">
                <a16:creationId xmlns:a16="http://schemas.microsoft.com/office/drawing/2014/main" id="{C23DAEFA-835C-390D-D93F-EF4C4BA7C7D6}"/>
              </a:ext>
            </a:extLst>
          </p:cNvPr>
          <p:cNvSpPr>
            <a:spLocks noGrp="1"/>
          </p:cNvSpPr>
          <p:nvPr>
            <p:ph type="ftr" sz="quarter" idx="4294967295"/>
          </p:nvPr>
        </p:nvSpPr>
        <p:spPr>
          <a:xfrm>
            <a:off x="10462798" y="6419104"/>
            <a:ext cx="1546525" cy="36618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rPr>
              <a:t>Hongyu Zheng</a:t>
            </a:r>
          </a:p>
        </p:txBody>
      </p:sp>
      <p:sp>
        <p:nvSpPr>
          <p:cNvPr id="4" name="灯片编号占位符 3">
            <a:extLst>
              <a:ext uri="{FF2B5EF4-FFF2-40B4-BE49-F238E27FC236}">
                <a16:creationId xmlns:a16="http://schemas.microsoft.com/office/drawing/2014/main" id="{96822280-3FE0-9F88-9245-2596A0B4B2D7}"/>
              </a:ext>
            </a:extLst>
          </p:cNvPr>
          <p:cNvSpPr>
            <a:spLocks noGrp="1"/>
          </p:cNvSpPr>
          <p:nvPr>
            <p:ph type="sldNum" sz="quarter" idx="4"/>
          </p:nvPr>
        </p:nvSpPr>
        <p:spPr>
          <a:xfrm>
            <a:off x="182677" y="6380068"/>
            <a:ext cx="45155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A9B540C-44DA-4F69-89C9-7C84606640D3}" type="slidenum">
              <a:rPr kumimoji="0" lang="en-US" sz="1600" b="1" i="0" u="none" strike="noStrike" kern="1200" cap="none" spc="0" normalizeH="0" baseline="0" noProof="0" smtClean="0">
                <a:ln>
                  <a:noFill/>
                </a:ln>
                <a:solidFill>
                  <a:srgbClr val="CA7C1B"/>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600" b="1" i="0" u="none" strike="noStrike" kern="1200" cap="none" spc="0" normalizeH="0" baseline="0" noProof="0">
              <a:ln>
                <a:noFill/>
              </a:ln>
              <a:solidFill>
                <a:srgbClr val="CA7C1B"/>
              </a:solidFill>
              <a:effectLst/>
              <a:uLnTx/>
              <a:uFillTx/>
              <a:latin typeface="Arial"/>
              <a:ea typeface="+mn-ea"/>
              <a:cs typeface="Arial"/>
            </a:endParaRPr>
          </a:p>
        </p:txBody>
      </p:sp>
      <p:sp>
        <p:nvSpPr>
          <p:cNvPr id="12" name="标题 4">
            <a:extLst>
              <a:ext uri="{FF2B5EF4-FFF2-40B4-BE49-F238E27FC236}">
                <a16:creationId xmlns:a16="http://schemas.microsoft.com/office/drawing/2014/main" id="{56A09C34-3848-8248-8171-A3664F97A033}"/>
              </a:ext>
            </a:extLst>
          </p:cNvPr>
          <p:cNvSpPr txBox="1">
            <a:spLocks/>
          </p:cNvSpPr>
          <p:nvPr/>
        </p:nvSpPr>
        <p:spPr>
          <a:xfrm>
            <a:off x="408453" y="3734247"/>
            <a:ext cx="6455192" cy="716616"/>
          </a:xfrm>
          <a:prstGeom prst="rect">
            <a:avLst/>
          </a:prstGeom>
        </p:spPr>
        <p:txBody>
          <a:bodyPr anchor="b"/>
          <a:lstStyle>
            <a:lvl1pPr algn="l" defTabSz="1219170" rtl="0" eaLnBrk="1" latinLnBrk="0" hangingPunct="1">
              <a:lnSpc>
                <a:spcPct val="85000"/>
              </a:lnSpc>
              <a:spcBef>
                <a:spcPct val="0"/>
              </a:spcBef>
              <a:buNone/>
              <a:defRPr sz="4800" b="1" i="0" kern="1200" cap="none" spc="-133" normalizeH="0" baseline="0">
                <a:solidFill>
                  <a:schemeClr val="tx2"/>
                </a:solidFill>
                <a:effectLst/>
                <a:latin typeface="+mn-lt"/>
                <a:ea typeface="+mj-ea"/>
                <a:cs typeface="+mj-cs"/>
              </a:defRPr>
            </a:lvl1pPr>
          </a:lstStyle>
          <a:p>
            <a:pPr marL="0" marR="0" lvl="0" indent="0" algn="l" defTabSz="1219170" rtl="0" eaLnBrk="1" fontAlgn="auto" latinLnBrk="0" hangingPunct="1">
              <a:lnSpc>
                <a:spcPct val="85000"/>
              </a:lnSpc>
              <a:spcBef>
                <a:spcPct val="0"/>
              </a:spcBef>
              <a:spcAft>
                <a:spcPts val="0"/>
              </a:spcAft>
              <a:buClrTx/>
              <a:buSzTx/>
              <a:buFontTx/>
              <a:buNone/>
              <a:tabLst/>
              <a:defRPr/>
            </a:pPr>
            <a:endParaRPr kumimoji="1" lang="zh-CN" altLang="en-US" sz="4400" b="1" i="0" u="none" strike="noStrike" kern="1200" cap="none" spc="-133" normalizeH="0" baseline="0" noProof="0">
              <a:ln>
                <a:noFill/>
              </a:ln>
              <a:solidFill>
                <a:srgbClr val="4E2A84"/>
              </a:solidFill>
              <a:effectLst/>
              <a:uLnTx/>
              <a:uFillTx/>
              <a:latin typeface="Arial" panose="020B0604020202020204"/>
              <a:ea typeface="黑体" panose="02010609060101010101" pitchFamily="49" charset="-122"/>
              <a:cs typeface="+mj-cs"/>
            </a:endParaRPr>
          </a:p>
        </p:txBody>
      </p:sp>
      <p:pic>
        <p:nvPicPr>
          <p:cNvPr id="2" name="图片 1">
            <a:extLst>
              <a:ext uri="{FF2B5EF4-FFF2-40B4-BE49-F238E27FC236}">
                <a16:creationId xmlns:a16="http://schemas.microsoft.com/office/drawing/2014/main" id="{3EFC70F2-E43C-B0AB-FAF6-18226E97FECB}"/>
              </a:ext>
            </a:extLst>
          </p:cNvPr>
          <p:cNvPicPr>
            <a:picLocks noChangeAspect="1"/>
          </p:cNvPicPr>
          <p:nvPr/>
        </p:nvPicPr>
        <p:blipFill>
          <a:blip r:embed="rId3"/>
          <a:stretch>
            <a:fillRect/>
          </a:stretch>
        </p:blipFill>
        <p:spPr>
          <a:xfrm>
            <a:off x="2356997" y="1376918"/>
            <a:ext cx="7478006" cy="4714658"/>
          </a:xfrm>
          <a:prstGeom prst="rect">
            <a:avLst/>
          </a:prstGeom>
        </p:spPr>
      </p:pic>
      <p:sp>
        <p:nvSpPr>
          <p:cNvPr id="13" name="文本框 12">
            <a:extLst>
              <a:ext uri="{FF2B5EF4-FFF2-40B4-BE49-F238E27FC236}">
                <a16:creationId xmlns:a16="http://schemas.microsoft.com/office/drawing/2014/main" id="{CFB417C9-FF9A-0D0A-259D-D378B6E0136E}"/>
              </a:ext>
            </a:extLst>
          </p:cNvPr>
          <p:cNvSpPr txBox="1"/>
          <p:nvPr/>
        </p:nvSpPr>
        <p:spPr>
          <a:xfrm>
            <a:off x="8667223" y="3535408"/>
            <a:ext cx="289842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rPr>
              <a:t>Inner loop: optimal decision with certain Lagrange multiplier vector</a:t>
            </a:r>
            <a:endParaRPr kumimoji="0" lang="en-US" altLang="zh-CN" sz="1800" b="1"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p:sp>
        <p:nvSpPr>
          <p:cNvPr id="16" name="右大括号 15">
            <a:extLst>
              <a:ext uri="{FF2B5EF4-FFF2-40B4-BE49-F238E27FC236}">
                <a16:creationId xmlns:a16="http://schemas.microsoft.com/office/drawing/2014/main" id="{66189EB5-2259-C515-075C-39D9C646BB2B}"/>
              </a:ext>
            </a:extLst>
          </p:cNvPr>
          <p:cNvSpPr/>
          <p:nvPr/>
        </p:nvSpPr>
        <p:spPr>
          <a:xfrm>
            <a:off x="8329961" y="3427588"/>
            <a:ext cx="189571" cy="125592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1D12619-A785-E697-BB22-0232BD646A5B}"/>
                  </a:ext>
                </a:extLst>
              </p:cNvPr>
              <p:cNvSpPr txBox="1"/>
              <p:nvPr/>
            </p:nvSpPr>
            <p:spPr>
              <a:xfrm>
                <a:off x="352068" y="3304306"/>
                <a:ext cx="192916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rPr>
                  <a:t>Outer loop: update </a:t>
                </a:r>
                <a14:m>
                  <m:oMath xmlns:m="http://schemas.openxmlformats.org/officeDocument/2006/math">
                    <m:r>
                      <a:rPr kumimoji="0" lang="en-US" altLang="zh-CN" sz="1800" b="1" i="1" u="none" strike="noStrike" kern="1200" cap="none" spc="0" normalizeH="0" baseline="0" noProof="0" smtClean="0">
                        <a:ln>
                          <a:noFill/>
                        </a:ln>
                        <a:solidFill>
                          <a:srgbClr val="342F2E"/>
                        </a:solidFill>
                        <a:effectLst/>
                        <a:uLnTx/>
                        <a:uFillTx/>
                        <a:latin typeface="Cambria Math" panose="02040503050406030204" pitchFamily="18" charset="0"/>
                        <a:ea typeface="Cambria Math" panose="02040503050406030204" pitchFamily="18" charset="0"/>
                        <a:cs typeface="+mn-cs"/>
                      </a:rPr>
                      <m:t>𝝀</m:t>
                    </m:r>
                  </m:oMath>
                </a14:m>
                <a:r>
                  <a:rPr kumimoji="0" lang="en-US" altLang="zh-CN" sz="1800" b="1"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rPr>
                  <a:t>until it converges</a:t>
                </a:r>
              </a:p>
            </p:txBody>
          </p:sp>
        </mc:Choice>
        <mc:Fallback xmlns="">
          <p:sp>
            <p:nvSpPr>
              <p:cNvPr id="17" name="文本框 16">
                <a:extLst>
                  <a:ext uri="{FF2B5EF4-FFF2-40B4-BE49-F238E27FC236}">
                    <a16:creationId xmlns:a16="http://schemas.microsoft.com/office/drawing/2014/main" id="{E1D12619-A785-E697-BB22-0232BD646A5B}"/>
                  </a:ext>
                </a:extLst>
              </p:cNvPr>
              <p:cNvSpPr txBox="1">
                <a:spLocks noRot="1" noChangeAspect="1" noMove="1" noResize="1" noEditPoints="1" noAdjustHandles="1" noChangeArrowheads="1" noChangeShapeType="1" noTextEdit="1"/>
              </p:cNvSpPr>
              <p:nvPr/>
            </p:nvSpPr>
            <p:spPr>
              <a:xfrm>
                <a:off x="352068" y="3304306"/>
                <a:ext cx="1929160" cy="923330"/>
              </a:xfrm>
              <a:prstGeom prst="rect">
                <a:avLst/>
              </a:prstGeom>
              <a:blipFill>
                <a:blip r:embed="rId4"/>
                <a:stretch>
                  <a:fillRect l="-2848" t="-3289" b="-9211"/>
                </a:stretch>
              </a:blipFill>
            </p:spPr>
            <p:txBody>
              <a:bodyPr/>
              <a:lstStyle/>
              <a:p>
                <a:r>
                  <a:rPr lang="en-US">
                    <a:noFill/>
                  </a:rPr>
                  <a:t> </a:t>
                </a:r>
              </a:p>
            </p:txBody>
          </p:sp>
        </mc:Fallback>
      </mc:AlternateContent>
      <p:sp>
        <p:nvSpPr>
          <p:cNvPr id="18" name="右大括号 17">
            <a:extLst>
              <a:ext uri="{FF2B5EF4-FFF2-40B4-BE49-F238E27FC236}">
                <a16:creationId xmlns:a16="http://schemas.microsoft.com/office/drawing/2014/main" id="{077CD2E4-1EF5-D241-2579-1A7A40C0A0C1}"/>
              </a:ext>
            </a:extLst>
          </p:cNvPr>
          <p:cNvSpPr/>
          <p:nvPr/>
        </p:nvSpPr>
        <p:spPr>
          <a:xfrm flipH="1">
            <a:off x="2157172" y="2726382"/>
            <a:ext cx="241700" cy="2938435"/>
          </a:xfrm>
          <a:prstGeom prst="rightBrace">
            <a:avLst>
              <a:gd name="adj1" fmla="val 8333"/>
              <a:gd name="adj2" fmla="val 5038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342F2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736351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978054"/>
            <a:ext cx="10363200" cy="4566745"/>
          </a:xfrm>
        </p:spPr>
        <p:txBody>
          <a:bodyPr anchor="ctr">
            <a:normAutofit/>
          </a:bodyPr>
          <a:lstStyle/>
          <a:p>
            <a:r>
              <a:rPr lang="en-US" altLang="zh-CN" cap="none" dirty="0"/>
              <a:t>Oligopoly:</a:t>
            </a:r>
            <a:r>
              <a:rPr lang="zh-CN" altLang="en-US" cap="none" dirty="0"/>
              <a:t> </a:t>
            </a:r>
            <a:r>
              <a:rPr lang="en-US" altLang="zh-CN" cap="none" dirty="0"/>
              <a:t>extra</a:t>
            </a:r>
            <a:r>
              <a:rPr lang="zh-CN" altLang="en-US" cap="none" dirty="0"/>
              <a:t> </a:t>
            </a:r>
            <a:r>
              <a:rPr lang="en-US" altLang="zh-CN" cap="none" dirty="0"/>
              <a:t>numerical</a:t>
            </a:r>
            <a:r>
              <a:rPr lang="zh-CN" altLang="en-US" cap="none" dirty="0"/>
              <a:t> </a:t>
            </a:r>
            <a:r>
              <a:rPr lang="en-US" altLang="zh-CN" cap="none" dirty="0"/>
              <a:t>results</a:t>
            </a:r>
            <a:endParaRPr lang="en-US" cap="none" dirty="0"/>
          </a:p>
        </p:txBody>
      </p:sp>
      <p:sp>
        <p:nvSpPr>
          <p:cNvPr id="3" name="Slide Number Placeholder 2" hidden="1"/>
          <p:cNvSpPr>
            <a:spLocks noGrp="1"/>
          </p:cNvSpPr>
          <p:nvPr>
            <p:ph type="sldNum" sz="quarter" idx="4294967295"/>
          </p:nvPr>
        </p:nvSpPr>
        <p:spPr>
          <a:xfrm>
            <a:off x="182677" y="6380068"/>
            <a:ext cx="451552" cy="365125"/>
          </a:xfrm>
          <a:prstGeom prst="rect">
            <a:avLst/>
          </a:prstGeom>
        </p:spPr>
        <p:txBody>
          <a:bodyPr/>
          <a:lstStyle/>
          <a:p>
            <a:pPr>
              <a:spcAft>
                <a:spcPts val="600"/>
              </a:spcAft>
            </a:pPr>
            <a:fld id="{BA9B540C-44DA-4F69-89C9-7C84606640D3}" type="slidenum">
              <a:rPr lang="en-US" smtClean="0"/>
              <a:pPr>
                <a:spcAft>
                  <a:spcPts val="600"/>
                </a:spcAft>
              </a:pPr>
              <a:t>33</a:t>
            </a:fld>
            <a:endParaRPr lang="en-US"/>
          </a:p>
        </p:txBody>
      </p:sp>
    </p:spTree>
    <p:extLst>
      <p:ext uri="{BB962C8B-B14F-4D97-AF65-F5344CB8AC3E}">
        <p14:creationId xmlns:p14="http://schemas.microsoft.com/office/powerpoint/2010/main" val="1651090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描述已自动生成">
            <a:extLst>
              <a:ext uri="{FF2B5EF4-FFF2-40B4-BE49-F238E27FC236}">
                <a16:creationId xmlns:a16="http://schemas.microsoft.com/office/drawing/2014/main" id="{0F8AACD5-0845-EA6E-6EA0-A376B94BBE48}"/>
              </a:ext>
            </a:extLst>
          </p:cNvPr>
          <p:cNvPicPr>
            <a:picLocks noChangeAspect="1"/>
          </p:cNvPicPr>
          <p:nvPr/>
        </p:nvPicPr>
        <p:blipFill>
          <a:blip r:embed="rId3"/>
          <a:stretch>
            <a:fillRect/>
          </a:stretch>
        </p:blipFill>
        <p:spPr>
          <a:xfrm>
            <a:off x="352075" y="2026511"/>
            <a:ext cx="7772400" cy="3646311"/>
          </a:xfrm>
          <a:prstGeom prst="rect">
            <a:avLst/>
          </a:prstGeom>
        </p:spPr>
      </p:pic>
      <p:sp>
        <p:nvSpPr>
          <p:cNvPr id="2" name="Title 1"/>
          <p:cNvSpPr>
            <a:spLocks noGrp="1"/>
          </p:cNvSpPr>
          <p:nvPr>
            <p:ph type="title"/>
          </p:nvPr>
        </p:nvSpPr>
        <p:spPr/>
        <p:txBody>
          <a:bodyPr/>
          <a:lstStyle/>
          <a:p>
            <a:r>
              <a:rPr lang="en-US" altLang="zh-CN"/>
              <a:t>Performance: nonstrategic duopoly</a:t>
            </a:r>
            <a:endParaRPr lang="en-US"/>
          </a:p>
        </p:txBody>
      </p:sp>
      <p:sp>
        <p:nvSpPr>
          <p:cNvPr id="3" name="Footer Placeholder 3">
            <a:extLst>
              <a:ext uri="{FF2B5EF4-FFF2-40B4-BE49-F238E27FC236}">
                <a16:creationId xmlns:a16="http://schemas.microsoft.com/office/drawing/2014/main" id="{468E8B39-38AE-6CF2-2DE7-9902C9A99208}"/>
              </a:ext>
            </a:extLst>
          </p:cNvPr>
          <p:cNvSpPr>
            <a:spLocks noGrp="1"/>
          </p:cNvSpPr>
          <p:nvPr>
            <p:ph type="ftr" sz="quarter" idx="4294967295"/>
          </p:nvPr>
        </p:nvSpPr>
        <p:spPr>
          <a:xfrm>
            <a:off x="10462798" y="6419104"/>
            <a:ext cx="1546525" cy="366183"/>
          </a:xfrm>
          <a:prstGeom prst="rect">
            <a:avLst/>
          </a:prstGeom>
        </p:spPr>
        <p:txBody>
          <a:bodyPr/>
          <a:lstStyle/>
          <a:p>
            <a:r>
              <a:rPr lang="en-US" altLang="zh-CN" sz="1400">
                <a:solidFill>
                  <a:schemeClr val="bg1"/>
                </a:solidFill>
              </a:rPr>
              <a:t>Hongyu Zheng</a:t>
            </a:r>
          </a:p>
        </p:txBody>
      </p:sp>
      <p:sp>
        <p:nvSpPr>
          <p:cNvPr id="5" name="Slide Number Placeholder 4"/>
          <p:cNvSpPr>
            <a:spLocks noGrp="1"/>
          </p:cNvSpPr>
          <p:nvPr>
            <p:ph type="sldNum" sz="quarter" idx="4"/>
          </p:nvPr>
        </p:nvSpPr>
        <p:spPr>
          <a:xfrm>
            <a:off x="182677" y="6380068"/>
            <a:ext cx="451552" cy="365125"/>
          </a:xfrm>
          <a:prstGeom prst="rect">
            <a:avLst/>
          </a:prstGeom>
        </p:spPr>
        <p:txBody>
          <a:bodyPr/>
          <a:lstStyle/>
          <a:p>
            <a:fld id="{BA9B540C-44DA-4F69-89C9-7C84606640D3}" type="slidenum">
              <a:rPr lang="en-US" smtClean="0"/>
              <a:pPr/>
              <a:t>34</a:t>
            </a:fld>
            <a:endParaRPr lang="en-US"/>
          </a:p>
        </p:txBody>
      </p:sp>
      <p:grpSp>
        <p:nvGrpSpPr>
          <p:cNvPr id="9" name="Group 3">
            <a:extLst>
              <a:ext uri="{FF2B5EF4-FFF2-40B4-BE49-F238E27FC236}">
                <a16:creationId xmlns:a16="http://schemas.microsoft.com/office/drawing/2014/main" id="{F4BA84E2-9ABB-8361-9D6F-9AB2ED68F442}"/>
              </a:ext>
            </a:extLst>
          </p:cNvPr>
          <p:cNvGrpSpPr/>
          <p:nvPr/>
        </p:nvGrpSpPr>
        <p:grpSpPr>
          <a:xfrm>
            <a:off x="2670032" y="5112378"/>
            <a:ext cx="2783434" cy="1251750"/>
            <a:chOff x="719312" y="2574918"/>
            <a:chExt cx="2783434" cy="1251750"/>
          </a:xfrm>
        </p:grpSpPr>
        <p:sp>
          <p:nvSpPr>
            <p:cNvPr id="10" name="矩形 17">
              <a:extLst>
                <a:ext uri="{FF2B5EF4-FFF2-40B4-BE49-F238E27FC236}">
                  <a16:creationId xmlns:a16="http://schemas.microsoft.com/office/drawing/2014/main" id="{DAEC57E7-CC89-A44D-FDC9-B93ED27C7E07}"/>
                </a:ext>
              </a:extLst>
            </p:cNvPr>
            <p:cNvSpPr/>
            <p:nvPr/>
          </p:nvSpPr>
          <p:spPr>
            <a:xfrm rot="5400000">
              <a:off x="1765225" y="1529005"/>
              <a:ext cx="267342" cy="2359168"/>
            </a:xfrm>
            <a:prstGeom prst="rect">
              <a:avLst/>
            </a:prstGeom>
            <a:solidFill>
              <a:srgbClr val="00B05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endParaRPr>
            </a:p>
          </p:txBody>
        </p:sp>
        <p:sp>
          <p:nvSpPr>
            <p:cNvPr id="11" name="矩形 18">
              <a:extLst>
                <a:ext uri="{FF2B5EF4-FFF2-40B4-BE49-F238E27FC236}">
                  <a16:creationId xmlns:a16="http://schemas.microsoft.com/office/drawing/2014/main" id="{78B25E75-6B2D-FB4A-0E01-A4729BE0E9E3}"/>
                </a:ext>
              </a:extLst>
            </p:cNvPr>
            <p:cNvSpPr/>
            <p:nvPr/>
          </p:nvSpPr>
          <p:spPr>
            <a:xfrm>
              <a:off x="719312" y="3088004"/>
              <a:ext cx="2783434" cy="738664"/>
            </a:xfrm>
            <a:prstGeom prst="rect">
              <a:avLst/>
            </a:prstGeom>
          </p:spPr>
          <p:txBody>
            <a:bodyPr wrap="square">
              <a:spAutoFit/>
            </a:bodyPr>
            <a:lstStyle/>
            <a:p>
              <a:r>
                <a:rPr lang="en-US" altLang="zh-CN" sz="1400">
                  <a:solidFill>
                    <a:srgbClr val="008F00"/>
                  </a:solidFill>
                </a:rPr>
                <a:t>Lower average rebalancing cost if serving a higher market share</a:t>
              </a:r>
            </a:p>
            <a:p>
              <a:r>
                <a:rPr lang="en-US" altLang="zh-CN" sz="1400">
                  <a:solidFill>
                    <a:srgbClr val="008F00"/>
                  </a:solidFill>
                </a:rPr>
                <a:t>0.175 V.S. 0.167 (¥/VKT)</a:t>
              </a:r>
              <a:endParaRPr lang="zh-CN" altLang="en-US" sz="1400">
                <a:solidFill>
                  <a:srgbClr val="008F00"/>
                </a:solidFill>
              </a:endParaRPr>
            </a:p>
          </p:txBody>
        </p:sp>
      </p:grpSp>
      <p:pic>
        <p:nvPicPr>
          <p:cNvPr id="16" name="图片 15">
            <a:extLst>
              <a:ext uri="{FF2B5EF4-FFF2-40B4-BE49-F238E27FC236}">
                <a16:creationId xmlns:a16="http://schemas.microsoft.com/office/drawing/2014/main" id="{8053279C-C9E1-2E8F-7E0D-C27B15308C3F}"/>
              </a:ext>
            </a:extLst>
          </p:cNvPr>
          <p:cNvPicPr>
            <a:picLocks noChangeAspect="1"/>
          </p:cNvPicPr>
          <p:nvPr/>
        </p:nvPicPr>
        <p:blipFill>
          <a:blip r:embed="rId4"/>
          <a:stretch>
            <a:fillRect/>
          </a:stretch>
        </p:blipFill>
        <p:spPr>
          <a:xfrm>
            <a:off x="8472787" y="2927631"/>
            <a:ext cx="3592364" cy="2103030"/>
          </a:xfrm>
          <a:prstGeom prst="rect">
            <a:avLst/>
          </a:prstGeom>
        </p:spPr>
      </p:pic>
      <p:sp>
        <p:nvSpPr>
          <p:cNvPr id="17" name="文本框 16">
            <a:extLst>
              <a:ext uri="{FF2B5EF4-FFF2-40B4-BE49-F238E27FC236}">
                <a16:creationId xmlns:a16="http://schemas.microsoft.com/office/drawing/2014/main" id="{46FAD2E0-B200-618E-9AD5-76AB76CC1830}"/>
              </a:ext>
            </a:extLst>
          </p:cNvPr>
          <p:cNvSpPr txBox="1"/>
          <p:nvPr/>
        </p:nvSpPr>
        <p:spPr>
          <a:xfrm>
            <a:off x="2586290" y="1448375"/>
            <a:ext cx="3281668" cy="584775"/>
          </a:xfrm>
          <a:prstGeom prst="rect">
            <a:avLst/>
          </a:prstGeom>
          <a:noFill/>
        </p:spPr>
        <p:txBody>
          <a:bodyPr wrap="none" rtlCol="0">
            <a:spAutoFit/>
          </a:bodyPr>
          <a:lstStyle/>
          <a:p>
            <a:r>
              <a:rPr kumimoji="1" lang="en-US" altLang="zh-CN" sz="3200" b="1">
                <a:solidFill>
                  <a:srgbClr val="4E2A84"/>
                </a:solidFill>
                <a:latin typeface="+mj-lt"/>
              </a:rPr>
              <a:t>Duopoly market</a:t>
            </a:r>
            <a:endParaRPr kumimoji="1" lang="zh-CN" altLang="en-US" sz="3200" b="1">
              <a:solidFill>
                <a:srgbClr val="4E2A84"/>
              </a:solidFill>
              <a:latin typeface="+mj-lt"/>
            </a:endParaRPr>
          </a:p>
        </p:txBody>
      </p:sp>
      <p:sp>
        <p:nvSpPr>
          <p:cNvPr id="18" name="文本框 17">
            <a:extLst>
              <a:ext uri="{FF2B5EF4-FFF2-40B4-BE49-F238E27FC236}">
                <a16:creationId xmlns:a16="http://schemas.microsoft.com/office/drawing/2014/main" id="{1487A1C8-7E58-BB88-EF2E-44EE1DBD5D86}"/>
              </a:ext>
            </a:extLst>
          </p:cNvPr>
          <p:cNvSpPr txBox="1"/>
          <p:nvPr/>
        </p:nvSpPr>
        <p:spPr>
          <a:xfrm>
            <a:off x="8472787" y="2428370"/>
            <a:ext cx="3576620" cy="584775"/>
          </a:xfrm>
          <a:prstGeom prst="rect">
            <a:avLst/>
          </a:prstGeom>
          <a:noFill/>
        </p:spPr>
        <p:txBody>
          <a:bodyPr wrap="none" rtlCol="0">
            <a:spAutoFit/>
          </a:bodyPr>
          <a:lstStyle/>
          <a:p>
            <a:r>
              <a:rPr kumimoji="1" lang="en-US" altLang="zh-CN" sz="3200" b="1">
                <a:solidFill>
                  <a:srgbClr val="4E2A84"/>
                </a:solidFill>
                <a:latin typeface="+mj-lt"/>
              </a:rPr>
              <a:t>Monopoly market</a:t>
            </a:r>
            <a:endParaRPr kumimoji="1" lang="zh-CN" altLang="en-US" sz="3200" b="1">
              <a:solidFill>
                <a:srgbClr val="4E2A84"/>
              </a:solidFill>
              <a:latin typeface="+mj-lt"/>
            </a:endParaRPr>
          </a:p>
        </p:txBody>
      </p:sp>
      <p:grpSp>
        <p:nvGrpSpPr>
          <p:cNvPr id="25" name="组合 24">
            <a:extLst>
              <a:ext uri="{FF2B5EF4-FFF2-40B4-BE49-F238E27FC236}">
                <a16:creationId xmlns:a16="http://schemas.microsoft.com/office/drawing/2014/main" id="{015A8F79-E426-4FBD-A92A-33696134820B}"/>
              </a:ext>
            </a:extLst>
          </p:cNvPr>
          <p:cNvGrpSpPr/>
          <p:nvPr/>
        </p:nvGrpSpPr>
        <p:grpSpPr>
          <a:xfrm>
            <a:off x="5138911" y="3835253"/>
            <a:ext cx="5750069" cy="2534088"/>
            <a:chOff x="5138911" y="3835253"/>
            <a:chExt cx="5750069" cy="2534088"/>
          </a:xfrm>
        </p:grpSpPr>
        <p:grpSp>
          <p:nvGrpSpPr>
            <p:cNvPr id="12" name="Group 5">
              <a:extLst>
                <a:ext uri="{FF2B5EF4-FFF2-40B4-BE49-F238E27FC236}">
                  <a16:creationId xmlns:a16="http://schemas.microsoft.com/office/drawing/2014/main" id="{CD6CB790-B274-D678-F47A-F7BFC16B22AB}"/>
                </a:ext>
              </a:extLst>
            </p:cNvPr>
            <p:cNvGrpSpPr/>
            <p:nvPr/>
          </p:nvGrpSpPr>
          <p:grpSpPr>
            <a:xfrm>
              <a:off x="5138912" y="4630258"/>
              <a:ext cx="2231130" cy="1739083"/>
              <a:chOff x="848852" y="2628453"/>
              <a:chExt cx="2231130" cy="1739083"/>
            </a:xfrm>
          </p:grpSpPr>
          <p:sp>
            <p:nvSpPr>
              <p:cNvPr id="13" name="矩形 17">
                <a:extLst>
                  <a:ext uri="{FF2B5EF4-FFF2-40B4-BE49-F238E27FC236}">
                    <a16:creationId xmlns:a16="http://schemas.microsoft.com/office/drawing/2014/main" id="{9124DF28-1017-9E6A-BCDE-7B704E467228}"/>
                  </a:ext>
                </a:extLst>
              </p:cNvPr>
              <p:cNvSpPr/>
              <p:nvPr/>
            </p:nvSpPr>
            <p:spPr>
              <a:xfrm rot="5400000">
                <a:off x="1310803" y="2166502"/>
                <a:ext cx="269405" cy="1193308"/>
              </a:xfrm>
              <a:prstGeom prst="rect">
                <a:avLst/>
              </a:prstGeom>
              <a:solidFill>
                <a:schemeClr val="accent3">
                  <a:lumMod val="60000"/>
                  <a:lumOff val="40000"/>
                  <a:alpha val="2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endParaRPr>
              </a:p>
            </p:txBody>
          </p:sp>
          <p:sp>
            <p:nvSpPr>
              <p:cNvPr id="14" name="矩形 18">
                <a:extLst>
                  <a:ext uri="{FF2B5EF4-FFF2-40B4-BE49-F238E27FC236}">
                    <a16:creationId xmlns:a16="http://schemas.microsoft.com/office/drawing/2014/main" id="{28F5B5A6-7BDD-6D90-EA2F-64DFB8493730}"/>
                  </a:ext>
                </a:extLst>
              </p:cNvPr>
              <p:cNvSpPr/>
              <p:nvPr/>
            </p:nvSpPr>
            <p:spPr>
              <a:xfrm>
                <a:off x="1024645" y="3628872"/>
                <a:ext cx="2055337" cy="738664"/>
              </a:xfrm>
              <a:prstGeom prst="rect">
                <a:avLst/>
              </a:prstGeom>
            </p:spPr>
            <p:txBody>
              <a:bodyPr wrap="square">
                <a:spAutoFit/>
              </a:bodyPr>
              <a:lstStyle/>
              <a:p>
                <a:r>
                  <a:rPr lang="en-US" altLang="zh-CN" sz="1400">
                    <a:solidFill>
                      <a:schemeClr val="accent3">
                        <a:lumMod val="60000"/>
                        <a:lumOff val="40000"/>
                      </a:schemeClr>
                    </a:solidFill>
                  </a:rPr>
                  <a:t>Less aggressive tactics:</a:t>
                </a:r>
              </a:p>
              <a:p>
                <a:r>
                  <a:rPr lang="en-US" altLang="zh-CN" sz="1400">
                    <a:solidFill>
                      <a:schemeClr val="accent3">
                        <a:lumMod val="60000"/>
                        <a:lumOff val="40000"/>
                      </a:schemeClr>
                    </a:solidFill>
                  </a:rPr>
                  <a:t>market inefficiency and less profit</a:t>
                </a:r>
                <a:endParaRPr lang="zh-CN" altLang="en-US" sz="1400">
                  <a:solidFill>
                    <a:schemeClr val="accent3">
                      <a:lumMod val="60000"/>
                      <a:lumOff val="40000"/>
                    </a:schemeClr>
                  </a:solidFill>
                </a:endParaRPr>
              </a:p>
            </p:txBody>
          </p:sp>
        </p:grpSp>
        <p:sp>
          <p:nvSpPr>
            <p:cNvPr id="15" name="矩形 17">
              <a:extLst>
                <a:ext uri="{FF2B5EF4-FFF2-40B4-BE49-F238E27FC236}">
                  <a16:creationId xmlns:a16="http://schemas.microsoft.com/office/drawing/2014/main" id="{3882F798-6177-FA18-6D30-924BAFEFA9BD}"/>
                </a:ext>
              </a:extLst>
            </p:cNvPr>
            <p:cNvSpPr/>
            <p:nvPr/>
          </p:nvSpPr>
          <p:spPr>
            <a:xfrm rot="5400000">
              <a:off x="5600862" y="3488553"/>
              <a:ext cx="269405" cy="1193308"/>
            </a:xfrm>
            <a:prstGeom prst="rect">
              <a:avLst/>
            </a:prstGeom>
            <a:solidFill>
              <a:schemeClr val="accent3">
                <a:lumMod val="60000"/>
                <a:lumOff val="40000"/>
                <a:alpha val="2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endParaRPr>
            </a:p>
          </p:txBody>
        </p:sp>
        <p:sp>
          <p:nvSpPr>
            <p:cNvPr id="19" name="矩形 17">
              <a:extLst>
                <a:ext uri="{FF2B5EF4-FFF2-40B4-BE49-F238E27FC236}">
                  <a16:creationId xmlns:a16="http://schemas.microsoft.com/office/drawing/2014/main" id="{96DC0559-6378-51E9-DCD9-E228AE86A1A3}"/>
                </a:ext>
              </a:extLst>
            </p:cNvPr>
            <p:cNvSpPr/>
            <p:nvPr/>
          </p:nvSpPr>
          <p:spPr>
            <a:xfrm rot="5400000">
              <a:off x="10399604" y="3512322"/>
              <a:ext cx="166445" cy="812307"/>
            </a:xfrm>
            <a:prstGeom prst="rect">
              <a:avLst/>
            </a:prstGeom>
            <a:solidFill>
              <a:schemeClr val="accent3">
                <a:lumMod val="60000"/>
                <a:lumOff val="40000"/>
                <a:alpha val="2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endParaRPr>
            </a:p>
          </p:txBody>
        </p:sp>
        <p:sp>
          <p:nvSpPr>
            <p:cNvPr id="20" name="矩形 17">
              <a:extLst>
                <a:ext uri="{FF2B5EF4-FFF2-40B4-BE49-F238E27FC236}">
                  <a16:creationId xmlns:a16="http://schemas.microsoft.com/office/drawing/2014/main" id="{E3593EDA-273E-31F6-0E00-BB19A4476A2F}"/>
                </a:ext>
              </a:extLst>
            </p:cNvPr>
            <p:cNvSpPr/>
            <p:nvPr/>
          </p:nvSpPr>
          <p:spPr>
            <a:xfrm rot="5400000">
              <a:off x="10399603" y="3992367"/>
              <a:ext cx="166445" cy="812307"/>
            </a:xfrm>
            <a:prstGeom prst="rect">
              <a:avLst/>
            </a:prstGeom>
            <a:solidFill>
              <a:schemeClr val="accent3">
                <a:lumMod val="60000"/>
                <a:lumOff val="40000"/>
                <a:alpha val="2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endParaRPr>
            </a:p>
          </p:txBody>
        </p:sp>
      </p:grpSp>
      <p:grpSp>
        <p:nvGrpSpPr>
          <p:cNvPr id="22" name="Group 6">
            <a:extLst>
              <a:ext uri="{FF2B5EF4-FFF2-40B4-BE49-F238E27FC236}">
                <a16:creationId xmlns:a16="http://schemas.microsoft.com/office/drawing/2014/main" id="{D82EB455-97AC-10BE-B4F9-4FEFF60C1AE2}"/>
              </a:ext>
            </a:extLst>
          </p:cNvPr>
          <p:cNvGrpSpPr/>
          <p:nvPr/>
        </p:nvGrpSpPr>
        <p:grpSpPr>
          <a:xfrm>
            <a:off x="6416968" y="2389695"/>
            <a:ext cx="2926080" cy="3748384"/>
            <a:chOff x="6386488" y="2400300"/>
            <a:chExt cx="2926080" cy="3748384"/>
          </a:xfrm>
        </p:grpSpPr>
        <p:sp>
          <p:nvSpPr>
            <p:cNvPr id="23" name="矩形 15">
              <a:extLst>
                <a:ext uri="{FF2B5EF4-FFF2-40B4-BE49-F238E27FC236}">
                  <a16:creationId xmlns:a16="http://schemas.microsoft.com/office/drawing/2014/main" id="{DE7E8388-1900-90D7-B28A-9200D9FDFE7B}"/>
                </a:ext>
              </a:extLst>
            </p:cNvPr>
            <p:cNvSpPr/>
            <p:nvPr/>
          </p:nvSpPr>
          <p:spPr>
            <a:xfrm rot="5400000">
              <a:off x="5543062" y="3243726"/>
              <a:ext cx="3225164" cy="1538312"/>
            </a:xfrm>
            <a:prstGeom prst="rect">
              <a:avLst/>
            </a:prstGeom>
            <a:solidFill>
              <a:srgbClr val="C0000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endParaRPr>
            </a:p>
          </p:txBody>
        </p:sp>
        <p:sp>
          <p:nvSpPr>
            <p:cNvPr id="24" name="TextBox 14">
              <a:extLst>
                <a:ext uri="{FF2B5EF4-FFF2-40B4-BE49-F238E27FC236}">
                  <a16:creationId xmlns:a16="http://schemas.microsoft.com/office/drawing/2014/main" id="{D89E9EF7-CD9E-D53A-C00D-D1A56D262D0C}"/>
                </a:ext>
              </a:extLst>
            </p:cNvPr>
            <p:cNvSpPr txBox="1"/>
            <p:nvPr/>
          </p:nvSpPr>
          <p:spPr>
            <a:xfrm>
              <a:off x="7224674" y="5625464"/>
              <a:ext cx="2087894" cy="523220"/>
            </a:xfrm>
            <a:prstGeom prst="rect">
              <a:avLst/>
            </a:prstGeom>
            <a:noFill/>
          </p:spPr>
          <p:txBody>
            <a:bodyPr wrap="square" rtlCol="0">
              <a:spAutoFit/>
            </a:bodyPr>
            <a:lstStyle/>
            <a:p>
              <a:r>
                <a:rPr lang="en-US" altLang="zh-CN" sz="1400">
                  <a:solidFill>
                    <a:srgbClr val="C00000"/>
                  </a:solidFill>
                </a:rPr>
                <a:t>Most balanced strategy, further inefficiency </a:t>
              </a:r>
              <a:endParaRPr lang="en-US" sz="1400">
                <a:solidFill>
                  <a:srgbClr val="C00000"/>
                </a:solidFill>
              </a:endParaRPr>
            </a:p>
          </p:txBody>
        </p:sp>
      </p:grpSp>
      <p:sp>
        <p:nvSpPr>
          <p:cNvPr id="6" name="矩形 5">
            <a:extLst>
              <a:ext uri="{FF2B5EF4-FFF2-40B4-BE49-F238E27FC236}">
                <a16:creationId xmlns:a16="http://schemas.microsoft.com/office/drawing/2014/main" id="{FFCF9437-EEC6-E0FC-1D0A-A80E5C02AB36}"/>
              </a:ext>
            </a:extLst>
          </p:cNvPr>
          <p:cNvSpPr/>
          <p:nvPr/>
        </p:nvSpPr>
        <p:spPr>
          <a:xfrm>
            <a:off x="267629" y="3534937"/>
            <a:ext cx="7895064" cy="415567"/>
          </a:xfrm>
          <a:prstGeom prst="rect">
            <a:avLst/>
          </a:prstGeom>
          <a:noFill/>
          <a:ln>
            <a:solidFill>
              <a:srgbClr val="4E2A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7363A74-EB58-F93D-6331-7D4C31FC9985}"/>
              </a:ext>
            </a:extLst>
          </p:cNvPr>
          <p:cNvSpPr/>
          <p:nvPr/>
        </p:nvSpPr>
        <p:spPr>
          <a:xfrm>
            <a:off x="8511005" y="3177973"/>
            <a:ext cx="3538402" cy="368116"/>
          </a:xfrm>
          <a:prstGeom prst="rect">
            <a:avLst/>
          </a:prstGeom>
          <a:noFill/>
          <a:ln>
            <a:solidFill>
              <a:srgbClr val="4E2A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15">
            <a:extLst>
              <a:ext uri="{FF2B5EF4-FFF2-40B4-BE49-F238E27FC236}">
                <a16:creationId xmlns:a16="http://schemas.microsoft.com/office/drawing/2014/main" id="{854BE49F-1E9B-0BCC-07DD-3AD91B0875B3}"/>
              </a:ext>
            </a:extLst>
          </p:cNvPr>
          <p:cNvSpPr/>
          <p:nvPr/>
        </p:nvSpPr>
        <p:spPr>
          <a:xfrm rot="5400000">
            <a:off x="11374448" y="3577747"/>
            <a:ext cx="166446" cy="1014348"/>
          </a:xfrm>
          <a:prstGeom prst="rect">
            <a:avLst/>
          </a:prstGeom>
          <a:solidFill>
            <a:srgbClr val="C00000">
              <a:alpha val="2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75000"/>
                </a:schemeClr>
              </a:solidFill>
            </a:endParaRPr>
          </a:p>
        </p:txBody>
      </p:sp>
      <p:sp>
        <p:nvSpPr>
          <p:cNvPr id="28" name="TextBox 14">
            <a:extLst>
              <a:ext uri="{FF2B5EF4-FFF2-40B4-BE49-F238E27FC236}">
                <a16:creationId xmlns:a16="http://schemas.microsoft.com/office/drawing/2014/main" id="{9556E8EC-03B2-1565-9DE3-6779B0DB8F63}"/>
              </a:ext>
            </a:extLst>
          </p:cNvPr>
          <p:cNvSpPr txBox="1"/>
          <p:nvPr/>
        </p:nvSpPr>
        <p:spPr>
          <a:xfrm>
            <a:off x="6983625" y="1319265"/>
            <a:ext cx="1527380" cy="307777"/>
          </a:xfrm>
          <a:prstGeom prst="rect">
            <a:avLst/>
          </a:prstGeom>
          <a:noFill/>
          <a:ln>
            <a:noFill/>
          </a:ln>
        </p:spPr>
        <p:txBody>
          <a:bodyPr wrap="square" rtlCol="0">
            <a:spAutoFit/>
          </a:bodyPr>
          <a:lstStyle/>
          <a:p>
            <a:r>
              <a:rPr lang="en-US" altLang="zh-CN" sz="1400"/>
              <a:t>Without</a:t>
            </a:r>
            <a:r>
              <a:rPr lang="zh-CN" altLang="en-US" sz="1400"/>
              <a:t> </a:t>
            </a:r>
            <a:r>
              <a:rPr lang="en-US" altLang="zh-CN" sz="1400"/>
              <a:t>deficit</a:t>
            </a:r>
          </a:p>
        </p:txBody>
      </p:sp>
      <p:cxnSp>
        <p:nvCxnSpPr>
          <p:cNvPr id="29" name="直线箭头连接符 28">
            <a:extLst>
              <a:ext uri="{FF2B5EF4-FFF2-40B4-BE49-F238E27FC236}">
                <a16:creationId xmlns:a16="http://schemas.microsoft.com/office/drawing/2014/main" id="{9A8072F3-1FA1-8C9B-ABBE-88C2CE779C2D}"/>
              </a:ext>
            </a:extLst>
          </p:cNvPr>
          <p:cNvCxnSpPr>
            <a:cxnSpLocks/>
          </p:cNvCxnSpPr>
          <p:nvPr/>
        </p:nvCxnSpPr>
        <p:spPr>
          <a:xfrm flipH="1">
            <a:off x="7448229" y="1586724"/>
            <a:ext cx="85178" cy="510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5B54D68-8225-97FC-BE5C-52BFD501BD35}"/>
              </a:ext>
            </a:extLst>
          </p:cNvPr>
          <p:cNvSpPr/>
          <p:nvPr/>
        </p:nvSpPr>
        <p:spPr>
          <a:xfrm>
            <a:off x="290743" y="2003419"/>
            <a:ext cx="7895064" cy="415567"/>
          </a:xfrm>
          <a:prstGeom prst="rect">
            <a:avLst/>
          </a:prstGeom>
          <a:noFill/>
          <a:ln>
            <a:solidFill>
              <a:srgbClr val="4E2A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01230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44" y="521043"/>
            <a:ext cx="11208305" cy="809372"/>
          </a:xfrm>
        </p:spPr>
        <p:txBody>
          <a:bodyPr/>
          <a:lstStyle/>
          <a:p>
            <a:r>
              <a:rPr lang="en-US" altLang="zh-CN" dirty="0"/>
              <a:t>Regulations</a:t>
            </a:r>
            <a:endParaRPr lang="en-US" dirty="0"/>
          </a:p>
        </p:txBody>
      </p:sp>
      <p:sp>
        <p:nvSpPr>
          <p:cNvPr id="5" name="Slide Number Placeholder 4"/>
          <p:cNvSpPr>
            <a:spLocks noGrp="1"/>
          </p:cNvSpPr>
          <p:nvPr>
            <p:ph type="sldNum" sz="quarter" idx="4"/>
          </p:nvPr>
        </p:nvSpPr>
        <p:spPr>
          <a:xfrm>
            <a:off x="182677" y="6380068"/>
            <a:ext cx="451552" cy="365125"/>
          </a:xfrm>
          <a:prstGeom prst="rect">
            <a:avLst/>
          </a:prstGeom>
        </p:spPr>
        <p:txBody>
          <a:bodyPr/>
          <a:lstStyle/>
          <a:p>
            <a:fld id="{BA9B540C-44DA-4F69-89C9-7C84606640D3}" type="slidenum">
              <a:rPr lang="en-US" smtClean="0"/>
              <a:pPr/>
              <a:t>35</a:t>
            </a:fld>
            <a:endParaRPr lang="en-US"/>
          </a:p>
        </p:txBody>
      </p:sp>
      <p:sp>
        <p:nvSpPr>
          <p:cNvPr id="25" name="文本框 24">
            <a:extLst>
              <a:ext uri="{FF2B5EF4-FFF2-40B4-BE49-F238E27FC236}">
                <a16:creationId xmlns:a16="http://schemas.microsoft.com/office/drawing/2014/main" id="{E2D3E6A6-670F-FABC-8562-2F4FFFEB0D36}"/>
              </a:ext>
            </a:extLst>
          </p:cNvPr>
          <p:cNvSpPr txBox="1"/>
          <p:nvPr/>
        </p:nvSpPr>
        <p:spPr>
          <a:xfrm>
            <a:off x="520850" y="1330415"/>
            <a:ext cx="9583269" cy="584775"/>
          </a:xfrm>
          <a:prstGeom prst="rect">
            <a:avLst/>
          </a:prstGeom>
          <a:noFill/>
        </p:spPr>
        <p:txBody>
          <a:bodyPr wrap="square">
            <a:spAutoFit/>
          </a:bodyPr>
          <a:lstStyle/>
          <a:p>
            <a:pPr marL="457200" indent="-457200">
              <a:buFont typeface="Arial" panose="020B0604020202020204" pitchFamily="34" charset="0"/>
              <a:buChar char="•"/>
            </a:pPr>
            <a:r>
              <a:rPr kumimoji="0" lang="en-US" altLang="zh-CN" sz="3200" b="1" i="0" u="none" strike="noStrike" kern="1200" cap="none" spc="0" normalizeH="0" baseline="0" noProof="0" dirty="0">
                <a:ln>
                  <a:noFill/>
                </a:ln>
                <a:solidFill>
                  <a:srgbClr val="4E2A84"/>
                </a:solidFill>
                <a:effectLst/>
                <a:uLnTx/>
                <a:uFillTx/>
                <a:latin typeface="Arial" panose="020B0604020202020204"/>
                <a:ea typeface="黑体" panose="02010609060101010101" pitchFamily="49" charset="-122"/>
                <a:cs typeface="+mn-cs"/>
              </a:rPr>
              <a:t>Fleet cap</a:t>
            </a:r>
            <a:endParaRPr lang="zh-CN" altLang="en-US" dirty="0"/>
          </a:p>
        </p:txBody>
      </p:sp>
      <p:pic>
        <p:nvPicPr>
          <p:cNvPr id="8" name="图片 7">
            <a:extLst>
              <a:ext uri="{FF2B5EF4-FFF2-40B4-BE49-F238E27FC236}">
                <a16:creationId xmlns:a16="http://schemas.microsoft.com/office/drawing/2014/main" id="{5714CAAF-8AD6-894D-05D6-F6BFEB02D2E5}"/>
              </a:ext>
            </a:extLst>
          </p:cNvPr>
          <p:cNvPicPr>
            <a:picLocks noChangeAspect="1"/>
          </p:cNvPicPr>
          <p:nvPr/>
        </p:nvPicPr>
        <p:blipFill>
          <a:blip r:embed="rId3"/>
          <a:stretch>
            <a:fillRect/>
          </a:stretch>
        </p:blipFill>
        <p:spPr>
          <a:xfrm>
            <a:off x="2921000" y="2229974"/>
            <a:ext cx="6350000" cy="2565400"/>
          </a:xfrm>
          <a:prstGeom prst="rect">
            <a:avLst/>
          </a:prstGeom>
        </p:spPr>
      </p:pic>
      <p:sp>
        <p:nvSpPr>
          <p:cNvPr id="9" name="文本框 8">
            <a:extLst>
              <a:ext uri="{FF2B5EF4-FFF2-40B4-BE49-F238E27FC236}">
                <a16:creationId xmlns:a16="http://schemas.microsoft.com/office/drawing/2014/main" id="{14632E5A-6262-DE41-1E56-1DDDF490649E}"/>
              </a:ext>
            </a:extLst>
          </p:cNvPr>
          <p:cNvSpPr txBox="1"/>
          <p:nvPr/>
        </p:nvSpPr>
        <p:spPr>
          <a:xfrm>
            <a:off x="1510138" y="4786992"/>
            <a:ext cx="9997919" cy="646331"/>
          </a:xfrm>
          <a:prstGeom prst="rect">
            <a:avLst/>
          </a:prstGeom>
          <a:noFill/>
        </p:spPr>
        <p:txBody>
          <a:bodyPr wrap="square">
            <a:spAutoFit/>
          </a:bodyPr>
          <a:lstStyle/>
          <a:p>
            <a:r>
              <a:rPr lang="en-US" altLang="zh-CN" dirty="0"/>
              <a:t>Total ridership and social welfare achieved by different fleet cap policies. (a) Both operators maximize profit. (b) Both operators maximize ridership</a:t>
            </a:r>
            <a:endParaRPr lang="en-US" altLang="zh-CN" sz="1800" b="1" dirty="0">
              <a:solidFill>
                <a:schemeClr val="tx1"/>
              </a:solidFill>
              <a:latin typeface="Arial" panose="020B0604020202020204"/>
              <a:ea typeface="黑体" panose="02010609060101010101" pitchFamily="49" charset="-122"/>
            </a:endParaRPr>
          </a:p>
        </p:txBody>
      </p:sp>
      <p:sp>
        <p:nvSpPr>
          <p:cNvPr id="3" name="Footer Placeholder 3">
            <a:extLst>
              <a:ext uri="{FF2B5EF4-FFF2-40B4-BE49-F238E27FC236}">
                <a16:creationId xmlns:a16="http://schemas.microsoft.com/office/drawing/2014/main" id="{CEBD818D-F0E0-58C3-8C1B-0E79582A7E91}"/>
              </a:ext>
            </a:extLst>
          </p:cNvPr>
          <p:cNvSpPr>
            <a:spLocks noGrp="1"/>
          </p:cNvSpPr>
          <p:nvPr>
            <p:ph type="ftr" sz="quarter" idx="4294967295"/>
          </p:nvPr>
        </p:nvSpPr>
        <p:spPr>
          <a:xfrm>
            <a:off x="6863645" y="6373377"/>
            <a:ext cx="5134896" cy="366183"/>
          </a:xfrm>
          <a:prstGeom prst="rect">
            <a:avLst/>
          </a:prstGeom>
        </p:spPr>
        <p:txBody>
          <a:bodyPr/>
          <a:lstStyle/>
          <a:p>
            <a:r>
              <a:rPr lang="en-US" altLang="zh-CN" sz="1400" dirty="0">
                <a:solidFill>
                  <a:schemeClr val="bg1"/>
                </a:solidFill>
              </a:rPr>
              <a:t>Hongyu Zheng</a:t>
            </a:r>
          </a:p>
        </p:txBody>
      </p:sp>
    </p:spTree>
    <p:extLst>
      <p:ext uri="{BB962C8B-B14F-4D97-AF65-F5344CB8AC3E}">
        <p14:creationId xmlns:p14="http://schemas.microsoft.com/office/powerpoint/2010/main" val="402972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44" y="521043"/>
            <a:ext cx="11208305" cy="809372"/>
          </a:xfrm>
        </p:spPr>
        <p:txBody>
          <a:bodyPr/>
          <a:lstStyle/>
          <a:p>
            <a:r>
              <a:rPr lang="en-US" altLang="zh-CN" dirty="0"/>
              <a:t>Regulations</a:t>
            </a:r>
            <a:endParaRPr lang="en-US" dirty="0"/>
          </a:p>
        </p:txBody>
      </p:sp>
      <p:sp>
        <p:nvSpPr>
          <p:cNvPr id="5" name="Slide Number Placeholder 4"/>
          <p:cNvSpPr>
            <a:spLocks noGrp="1"/>
          </p:cNvSpPr>
          <p:nvPr>
            <p:ph type="sldNum" sz="quarter" idx="4"/>
          </p:nvPr>
        </p:nvSpPr>
        <p:spPr>
          <a:xfrm>
            <a:off x="182677" y="6380068"/>
            <a:ext cx="451552" cy="365125"/>
          </a:xfrm>
          <a:prstGeom prst="rect">
            <a:avLst/>
          </a:prstGeom>
        </p:spPr>
        <p:txBody>
          <a:bodyPr/>
          <a:lstStyle/>
          <a:p>
            <a:fld id="{BA9B540C-44DA-4F69-89C9-7C84606640D3}" type="slidenum">
              <a:rPr lang="en-US" smtClean="0"/>
              <a:pPr/>
              <a:t>36</a:t>
            </a:fld>
            <a:endParaRPr lang="en-US"/>
          </a:p>
        </p:txBody>
      </p:sp>
      <p:sp>
        <p:nvSpPr>
          <p:cNvPr id="25" name="文本框 24">
            <a:extLst>
              <a:ext uri="{FF2B5EF4-FFF2-40B4-BE49-F238E27FC236}">
                <a16:creationId xmlns:a16="http://schemas.microsoft.com/office/drawing/2014/main" id="{E2D3E6A6-670F-FABC-8562-2F4FFFEB0D36}"/>
              </a:ext>
            </a:extLst>
          </p:cNvPr>
          <p:cNvSpPr txBox="1"/>
          <p:nvPr/>
        </p:nvSpPr>
        <p:spPr>
          <a:xfrm>
            <a:off x="520850" y="1330415"/>
            <a:ext cx="9583269" cy="584775"/>
          </a:xfrm>
          <a:prstGeom prst="rect">
            <a:avLst/>
          </a:prstGeom>
          <a:noFill/>
        </p:spPr>
        <p:txBody>
          <a:bodyPr wrap="square">
            <a:spAutoFit/>
          </a:bodyPr>
          <a:lstStyle/>
          <a:p>
            <a:pPr marL="457200" indent="-457200">
              <a:buFont typeface="Arial" panose="020B0604020202020204" pitchFamily="34" charset="0"/>
              <a:buChar char="•"/>
            </a:pPr>
            <a:r>
              <a:rPr kumimoji="0" lang="en-US" altLang="zh-CN" sz="3200" b="1" i="0" u="none" strike="noStrike" kern="1200" cap="none" spc="0" normalizeH="0" baseline="0" noProof="0" dirty="0">
                <a:ln>
                  <a:noFill/>
                </a:ln>
                <a:solidFill>
                  <a:srgbClr val="4E2A84"/>
                </a:solidFill>
                <a:effectLst/>
                <a:uLnTx/>
                <a:uFillTx/>
                <a:latin typeface="Arial" panose="020B0604020202020204"/>
                <a:ea typeface="黑体" panose="02010609060101010101" pitchFamily="49" charset="-122"/>
                <a:cs typeface="+mn-cs"/>
              </a:rPr>
              <a:t>Fare cap</a:t>
            </a:r>
            <a:endParaRPr lang="zh-CN" altLang="en-US" dirty="0"/>
          </a:p>
        </p:txBody>
      </p:sp>
      <p:sp>
        <p:nvSpPr>
          <p:cNvPr id="9" name="文本框 8">
            <a:extLst>
              <a:ext uri="{FF2B5EF4-FFF2-40B4-BE49-F238E27FC236}">
                <a16:creationId xmlns:a16="http://schemas.microsoft.com/office/drawing/2014/main" id="{14632E5A-6262-DE41-1E56-1DDDF490649E}"/>
              </a:ext>
            </a:extLst>
          </p:cNvPr>
          <p:cNvSpPr txBox="1"/>
          <p:nvPr/>
        </p:nvSpPr>
        <p:spPr>
          <a:xfrm>
            <a:off x="1521289" y="4522108"/>
            <a:ext cx="9997919" cy="646331"/>
          </a:xfrm>
          <a:prstGeom prst="rect">
            <a:avLst/>
          </a:prstGeom>
          <a:noFill/>
        </p:spPr>
        <p:txBody>
          <a:bodyPr wrap="square">
            <a:spAutoFit/>
          </a:bodyPr>
          <a:lstStyle/>
          <a:p>
            <a:r>
              <a:rPr lang="en-US" altLang="zh-CN" dirty="0"/>
              <a:t>Total ridership and social welfare achieved by different fare cap policies. (a) Both operators maximize profit. (b) Both operators maximize ridership</a:t>
            </a:r>
            <a:endParaRPr lang="en-US" altLang="zh-CN" sz="1800" b="1" dirty="0">
              <a:solidFill>
                <a:schemeClr val="tx1"/>
              </a:solidFill>
              <a:latin typeface="Arial" panose="020B0604020202020204"/>
              <a:ea typeface="黑体" panose="02010609060101010101" pitchFamily="49" charset="-122"/>
            </a:endParaRPr>
          </a:p>
        </p:txBody>
      </p:sp>
      <p:pic>
        <p:nvPicPr>
          <p:cNvPr id="4" name="图片 3" descr="图表, 折线图&#10;&#10;描述已自动生成">
            <a:extLst>
              <a:ext uri="{FF2B5EF4-FFF2-40B4-BE49-F238E27FC236}">
                <a16:creationId xmlns:a16="http://schemas.microsoft.com/office/drawing/2014/main" id="{ECED991B-4125-DDDB-F461-6B7503378D72}"/>
              </a:ext>
            </a:extLst>
          </p:cNvPr>
          <p:cNvPicPr>
            <a:picLocks noChangeAspect="1"/>
          </p:cNvPicPr>
          <p:nvPr/>
        </p:nvPicPr>
        <p:blipFill>
          <a:blip r:embed="rId3"/>
          <a:stretch>
            <a:fillRect/>
          </a:stretch>
        </p:blipFill>
        <p:spPr>
          <a:xfrm>
            <a:off x="2801237" y="2071008"/>
            <a:ext cx="6375400" cy="2451100"/>
          </a:xfrm>
          <a:prstGeom prst="rect">
            <a:avLst/>
          </a:prstGeom>
        </p:spPr>
      </p:pic>
      <p:sp>
        <p:nvSpPr>
          <p:cNvPr id="6" name="文本框 5">
            <a:extLst>
              <a:ext uri="{FF2B5EF4-FFF2-40B4-BE49-F238E27FC236}">
                <a16:creationId xmlns:a16="http://schemas.microsoft.com/office/drawing/2014/main" id="{F883D040-A604-E653-FD4D-809185F363B1}"/>
              </a:ext>
            </a:extLst>
          </p:cNvPr>
          <p:cNvSpPr txBox="1"/>
          <p:nvPr/>
        </p:nvSpPr>
        <p:spPr>
          <a:xfrm>
            <a:off x="1629951" y="5540075"/>
            <a:ext cx="8717971" cy="461665"/>
          </a:xfrm>
          <a:custGeom>
            <a:avLst/>
            <a:gdLst>
              <a:gd name="connsiteX0" fmla="*/ 0 w 8717971"/>
              <a:gd name="connsiteY0" fmla="*/ 0 h 461665"/>
              <a:gd name="connsiteX1" fmla="*/ 583433 w 8717971"/>
              <a:gd name="connsiteY1" fmla="*/ 0 h 461665"/>
              <a:gd name="connsiteX2" fmla="*/ 992507 w 8717971"/>
              <a:gd name="connsiteY2" fmla="*/ 0 h 461665"/>
              <a:gd name="connsiteX3" fmla="*/ 1837480 w 8717971"/>
              <a:gd name="connsiteY3" fmla="*/ 0 h 461665"/>
              <a:gd name="connsiteX4" fmla="*/ 2420913 w 8717971"/>
              <a:gd name="connsiteY4" fmla="*/ 0 h 461665"/>
              <a:gd name="connsiteX5" fmla="*/ 3004347 w 8717971"/>
              <a:gd name="connsiteY5" fmla="*/ 0 h 461665"/>
              <a:gd name="connsiteX6" fmla="*/ 3849320 w 8717971"/>
              <a:gd name="connsiteY6" fmla="*/ 0 h 461665"/>
              <a:gd name="connsiteX7" fmla="*/ 4345573 w 8717971"/>
              <a:gd name="connsiteY7" fmla="*/ 0 h 461665"/>
              <a:gd name="connsiteX8" fmla="*/ 5190546 w 8717971"/>
              <a:gd name="connsiteY8" fmla="*/ 0 h 461665"/>
              <a:gd name="connsiteX9" fmla="*/ 6035518 w 8717971"/>
              <a:gd name="connsiteY9" fmla="*/ 0 h 461665"/>
              <a:gd name="connsiteX10" fmla="*/ 6706132 w 8717971"/>
              <a:gd name="connsiteY10" fmla="*/ 0 h 461665"/>
              <a:gd name="connsiteX11" fmla="*/ 7551104 w 8717971"/>
              <a:gd name="connsiteY11" fmla="*/ 0 h 461665"/>
              <a:gd name="connsiteX12" fmla="*/ 8134538 w 8717971"/>
              <a:gd name="connsiteY12" fmla="*/ 0 h 461665"/>
              <a:gd name="connsiteX13" fmla="*/ 8717971 w 8717971"/>
              <a:gd name="connsiteY13" fmla="*/ 0 h 461665"/>
              <a:gd name="connsiteX14" fmla="*/ 8717971 w 8717971"/>
              <a:gd name="connsiteY14" fmla="*/ 461665 h 461665"/>
              <a:gd name="connsiteX15" fmla="*/ 8047358 w 8717971"/>
              <a:gd name="connsiteY15" fmla="*/ 461665 h 461665"/>
              <a:gd name="connsiteX16" fmla="*/ 7376745 w 8717971"/>
              <a:gd name="connsiteY16" fmla="*/ 461665 h 461665"/>
              <a:gd name="connsiteX17" fmla="*/ 6531772 w 8717971"/>
              <a:gd name="connsiteY17" fmla="*/ 461665 h 461665"/>
              <a:gd name="connsiteX18" fmla="*/ 5861159 w 8717971"/>
              <a:gd name="connsiteY18" fmla="*/ 461665 h 461665"/>
              <a:gd name="connsiteX19" fmla="*/ 5452085 w 8717971"/>
              <a:gd name="connsiteY19" fmla="*/ 461665 h 461665"/>
              <a:gd name="connsiteX20" fmla="*/ 4955831 w 8717971"/>
              <a:gd name="connsiteY20" fmla="*/ 461665 h 461665"/>
              <a:gd name="connsiteX21" fmla="*/ 4110859 w 8717971"/>
              <a:gd name="connsiteY21" fmla="*/ 461665 h 461665"/>
              <a:gd name="connsiteX22" fmla="*/ 3440245 w 8717971"/>
              <a:gd name="connsiteY22" fmla="*/ 461665 h 461665"/>
              <a:gd name="connsiteX23" fmla="*/ 2943992 w 8717971"/>
              <a:gd name="connsiteY23" fmla="*/ 461665 h 461665"/>
              <a:gd name="connsiteX24" fmla="*/ 2273379 w 8717971"/>
              <a:gd name="connsiteY24" fmla="*/ 461665 h 461665"/>
              <a:gd name="connsiteX25" fmla="*/ 1864305 w 8717971"/>
              <a:gd name="connsiteY25" fmla="*/ 461665 h 461665"/>
              <a:gd name="connsiteX26" fmla="*/ 1455231 w 8717971"/>
              <a:gd name="connsiteY26" fmla="*/ 461665 h 461665"/>
              <a:gd name="connsiteX27" fmla="*/ 784617 w 8717971"/>
              <a:gd name="connsiteY27" fmla="*/ 461665 h 461665"/>
              <a:gd name="connsiteX28" fmla="*/ 0 w 8717971"/>
              <a:gd name="connsiteY28" fmla="*/ 461665 h 461665"/>
              <a:gd name="connsiteX29" fmla="*/ 0 w 8717971"/>
              <a:gd name="connsiteY29"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17971" h="461665" extrusionOk="0">
                <a:moveTo>
                  <a:pt x="0" y="0"/>
                </a:moveTo>
                <a:cubicBezTo>
                  <a:pt x="245076" y="12390"/>
                  <a:pt x="302027" y="-27908"/>
                  <a:pt x="583433" y="0"/>
                </a:cubicBezTo>
                <a:cubicBezTo>
                  <a:pt x="864839" y="27908"/>
                  <a:pt x="907734" y="-17101"/>
                  <a:pt x="992507" y="0"/>
                </a:cubicBezTo>
                <a:cubicBezTo>
                  <a:pt x="1077280" y="17101"/>
                  <a:pt x="1540263" y="-14347"/>
                  <a:pt x="1837480" y="0"/>
                </a:cubicBezTo>
                <a:cubicBezTo>
                  <a:pt x="2134697" y="14347"/>
                  <a:pt x="2208756" y="-16183"/>
                  <a:pt x="2420913" y="0"/>
                </a:cubicBezTo>
                <a:cubicBezTo>
                  <a:pt x="2633070" y="16183"/>
                  <a:pt x="2783098" y="-2780"/>
                  <a:pt x="3004347" y="0"/>
                </a:cubicBezTo>
                <a:cubicBezTo>
                  <a:pt x="3225596" y="2780"/>
                  <a:pt x="3649648" y="19487"/>
                  <a:pt x="3849320" y="0"/>
                </a:cubicBezTo>
                <a:cubicBezTo>
                  <a:pt x="4048992" y="-19487"/>
                  <a:pt x="4227777" y="-20427"/>
                  <a:pt x="4345573" y="0"/>
                </a:cubicBezTo>
                <a:cubicBezTo>
                  <a:pt x="4463369" y="20427"/>
                  <a:pt x="4839514" y="-27327"/>
                  <a:pt x="5190546" y="0"/>
                </a:cubicBezTo>
                <a:cubicBezTo>
                  <a:pt x="5541578" y="27327"/>
                  <a:pt x="5785476" y="19745"/>
                  <a:pt x="6035518" y="0"/>
                </a:cubicBezTo>
                <a:cubicBezTo>
                  <a:pt x="6285560" y="-19745"/>
                  <a:pt x="6472718" y="-8302"/>
                  <a:pt x="6706132" y="0"/>
                </a:cubicBezTo>
                <a:cubicBezTo>
                  <a:pt x="6939546" y="8302"/>
                  <a:pt x="7362890" y="-14041"/>
                  <a:pt x="7551104" y="0"/>
                </a:cubicBezTo>
                <a:cubicBezTo>
                  <a:pt x="7739318" y="14041"/>
                  <a:pt x="7894349" y="-3805"/>
                  <a:pt x="8134538" y="0"/>
                </a:cubicBezTo>
                <a:cubicBezTo>
                  <a:pt x="8374727" y="3805"/>
                  <a:pt x="8557350" y="4687"/>
                  <a:pt x="8717971" y="0"/>
                </a:cubicBezTo>
                <a:cubicBezTo>
                  <a:pt x="8707948" y="187572"/>
                  <a:pt x="8730319" y="289698"/>
                  <a:pt x="8717971" y="461665"/>
                </a:cubicBezTo>
                <a:cubicBezTo>
                  <a:pt x="8413424" y="469551"/>
                  <a:pt x="8272010" y="491095"/>
                  <a:pt x="8047358" y="461665"/>
                </a:cubicBezTo>
                <a:cubicBezTo>
                  <a:pt x="7822706" y="432235"/>
                  <a:pt x="7531825" y="494819"/>
                  <a:pt x="7376745" y="461665"/>
                </a:cubicBezTo>
                <a:cubicBezTo>
                  <a:pt x="7221665" y="428511"/>
                  <a:pt x="6915292" y="486913"/>
                  <a:pt x="6531772" y="461665"/>
                </a:cubicBezTo>
                <a:cubicBezTo>
                  <a:pt x="6148252" y="436417"/>
                  <a:pt x="6122650" y="470528"/>
                  <a:pt x="5861159" y="461665"/>
                </a:cubicBezTo>
                <a:cubicBezTo>
                  <a:pt x="5599668" y="452802"/>
                  <a:pt x="5603128" y="470687"/>
                  <a:pt x="5452085" y="461665"/>
                </a:cubicBezTo>
                <a:cubicBezTo>
                  <a:pt x="5301042" y="452643"/>
                  <a:pt x="5117871" y="444618"/>
                  <a:pt x="4955831" y="461665"/>
                </a:cubicBezTo>
                <a:cubicBezTo>
                  <a:pt x="4793791" y="478712"/>
                  <a:pt x="4441945" y="495422"/>
                  <a:pt x="4110859" y="461665"/>
                </a:cubicBezTo>
                <a:cubicBezTo>
                  <a:pt x="3779773" y="427908"/>
                  <a:pt x="3583364" y="490504"/>
                  <a:pt x="3440245" y="461665"/>
                </a:cubicBezTo>
                <a:cubicBezTo>
                  <a:pt x="3297126" y="432826"/>
                  <a:pt x="3173398" y="439386"/>
                  <a:pt x="2943992" y="461665"/>
                </a:cubicBezTo>
                <a:cubicBezTo>
                  <a:pt x="2714586" y="483944"/>
                  <a:pt x="2520693" y="476229"/>
                  <a:pt x="2273379" y="461665"/>
                </a:cubicBezTo>
                <a:cubicBezTo>
                  <a:pt x="2026065" y="447101"/>
                  <a:pt x="2064589" y="452459"/>
                  <a:pt x="1864305" y="461665"/>
                </a:cubicBezTo>
                <a:cubicBezTo>
                  <a:pt x="1664021" y="470871"/>
                  <a:pt x="1597317" y="443803"/>
                  <a:pt x="1455231" y="461665"/>
                </a:cubicBezTo>
                <a:cubicBezTo>
                  <a:pt x="1313145" y="479527"/>
                  <a:pt x="991929" y="450243"/>
                  <a:pt x="784617" y="461665"/>
                </a:cubicBezTo>
                <a:cubicBezTo>
                  <a:pt x="577305" y="473087"/>
                  <a:pt x="267705" y="432141"/>
                  <a:pt x="0" y="461665"/>
                </a:cubicBezTo>
                <a:cubicBezTo>
                  <a:pt x="15775" y="301126"/>
                  <a:pt x="-9900" y="189158"/>
                  <a:pt x="0" y="0"/>
                </a:cubicBezTo>
                <a:close/>
              </a:path>
            </a:pathLst>
          </a:custGeom>
          <a:noFill/>
          <a:ln w="28575">
            <a:solidFill>
              <a:srgbClr val="4E2A8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kumimoji="1" lang="en-US" altLang="zh-CN" sz="2400" dirty="0">
                <a:solidFill>
                  <a:srgbClr val="4E2A84"/>
                </a:solidFill>
                <a:latin typeface="+mj-lt"/>
              </a:rPr>
              <a:t>profit maximization</a:t>
            </a:r>
            <a:r>
              <a:rPr kumimoji="1" lang="zh-CN" altLang="en-US" sz="2400" dirty="0">
                <a:solidFill>
                  <a:srgbClr val="4E2A84"/>
                </a:solidFill>
                <a:latin typeface="+mj-lt"/>
              </a:rPr>
              <a:t> </a:t>
            </a:r>
            <a:r>
              <a:rPr kumimoji="1" lang="en-US" altLang="zh-CN" sz="2400" dirty="0">
                <a:solidFill>
                  <a:srgbClr val="4E2A84"/>
                </a:solidFill>
                <a:latin typeface="+mj-lt"/>
              </a:rPr>
              <a:t>is still dominated by</a:t>
            </a:r>
            <a:r>
              <a:rPr kumimoji="1" lang="en-US" altLang="zh-CN" sz="2400" dirty="0">
                <a:solidFill>
                  <a:srgbClr val="4E2A84"/>
                </a:solidFill>
              </a:rPr>
              <a:t> ridership maximization</a:t>
            </a:r>
            <a:r>
              <a:rPr kumimoji="1" lang="en-US" altLang="zh-CN" sz="2400" dirty="0">
                <a:solidFill>
                  <a:srgbClr val="4E2A84"/>
                </a:solidFill>
                <a:latin typeface="+mj-lt"/>
              </a:rPr>
              <a:t>.</a:t>
            </a:r>
          </a:p>
        </p:txBody>
      </p:sp>
      <p:sp>
        <p:nvSpPr>
          <p:cNvPr id="3" name="Footer Placeholder 3">
            <a:extLst>
              <a:ext uri="{FF2B5EF4-FFF2-40B4-BE49-F238E27FC236}">
                <a16:creationId xmlns:a16="http://schemas.microsoft.com/office/drawing/2014/main" id="{7480FBC4-DED4-A3A5-197D-07665F2EF5F9}"/>
              </a:ext>
            </a:extLst>
          </p:cNvPr>
          <p:cNvSpPr>
            <a:spLocks noGrp="1"/>
          </p:cNvSpPr>
          <p:nvPr>
            <p:ph type="ftr" sz="quarter" idx="4294967295"/>
          </p:nvPr>
        </p:nvSpPr>
        <p:spPr>
          <a:xfrm>
            <a:off x="6863645" y="6373377"/>
            <a:ext cx="5134896" cy="366183"/>
          </a:xfrm>
          <a:prstGeom prst="rect">
            <a:avLst/>
          </a:prstGeom>
        </p:spPr>
        <p:txBody>
          <a:bodyPr/>
          <a:lstStyle/>
          <a:p>
            <a:r>
              <a:rPr lang="en-US" altLang="zh-CN" sz="1400" dirty="0">
                <a:solidFill>
                  <a:schemeClr val="bg1"/>
                </a:solidFill>
              </a:rPr>
              <a:t>Hongyu Zheng</a:t>
            </a:r>
          </a:p>
        </p:txBody>
      </p:sp>
    </p:spTree>
    <p:extLst>
      <p:ext uri="{BB962C8B-B14F-4D97-AF65-F5344CB8AC3E}">
        <p14:creationId xmlns:p14="http://schemas.microsoft.com/office/powerpoint/2010/main" val="2545488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1BB60-482C-3F57-CF34-50174B8D6703}"/>
            </a:ext>
          </a:extLst>
        </p:cNvPr>
        <p:cNvGrpSpPr/>
        <p:nvPr/>
      </p:nvGrpSpPr>
      <p:grpSpPr>
        <a:xfrm>
          <a:off x="0" y="0"/>
          <a:ext cx="0" cy="0"/>
          <a:chOff x="0" y="0"/>
          <a:chExt cx="0" cy="0"/>
        </a:xfrm>
      </p:grpSpPr>
      <p:sp>
        <p:nvSpPr>
          <p:cNvPr id="18" name="内容占位符 1">
            <a:extLst>
              <a:ext uri="{FF2B5EF4-FFF2-40B4-BE49-F238E27FC236}">
                <a16:creationId xmlns:a16="http://schemas.microsoft.com/office/drawing/2014/main" id="{07C36630-2BCE-D375-2331-99BB18AB37BA}"/>
              </a:ext>
            </a:extLst>
          </p:cNvPr>
          <p:cNvSpPr>
            <a:spLocks noGrp="1"/>
          </p:cNvSpPr>
          <p:nvPr>
            <p:ph idx="1"/>
          </p:nvPr>
        </p:nvSpPr>
        <p:spPr>
          <a:xfrm>
            <a:off x="497488" y="1229292"/>
            <a:ext cx="6698071" cy="4547665"/>
          </a:xfrm>
        </p:spPr>
        <p:txBody>
          <a:bodyPr/>
          <a:lstStyle/>
          <a:p>
            <a:r>
              <a:rPr kumimoji="1" lang="en-US" altLang="zh-CN"/>
              <a:t>If</a:t>
            </a:r>
            <a:r>
              <a:rPr kumimoji="1" lang="zh-CN" altLang="en-US"/>
              <a:t> </a:t>
            </a:r>
            <a:r>
              <a:rPr kumimoji="1" lang="en-US" altLang="zh-CN"/>
              <a:t>used</a:t>
            </a:r>
            <a:r>
              <a:rPr kumimoji="1" lang="zh-CN" altLang="en-US"/>
              <a:t> </a:t>
            </a:r>
            <a:r>
              <a:rPr kumimoji="1" lang="en-US" altLang="zh-CN"/>
              <a:t>correctly</a:t>
            </a:r>
          </a:p>
          <a:p>
            <a:pPr lvl="1"/>
            <a:r>
              <a:rPr kumimoji="1" lang="en-US" altLang="zh-CN"/>
              <a:t>Low</a:t>
            </a:r>
            <a:r>
              <a:rPr kumimoji="1" lang="zh-CN" altLang="en-US"/>
              <a:t> </a:t>
            </a:r>
            <a:r>
              <a:rPr kumimoji="1" lang="en-US" altLang="zh-CN"/>
              <a:t>travel cost</a:t>
            </a:r>
          </a:p>
          <a:p>
            <a:pPr lvl="1"/>
            <a:r>
              <a:rPr kumimoji="1" lang="en-US" altLang="zh-CN"/>
              <a:t>Improve</a:t>
            </a:r>
            <a:r>
              <a:rPr kumimoji="1" lang="zh-CN" altLang="en-US"/>
              <a:t> </a:t>
            </a:r>
            <a:r>
              <a:rPr kumimoji="1" lang="en-US" altLang="zh-CN"/>
              <a:t>efficiency</a:t>
            </a:r>
          </a:p>
          <a:p>
            <a:pPr lvl="1"/>
            <a:r>
              <a:rPr kumimoji="1" lang="en-US" altLang="zh-CN"/>
              <a:t>Promote</a:t>
            </a:r>
            <a:r>
              <a:rPr kumimoji="1" lang="zh-CN" altLang="en-US"/>
              <a:t> </a:t>
            </a:r>
            <a:r>
              <a:rPr kumimoji="1" lang="en-US" altLang="zh-CN"/>
              <a:t>decarbonization</a:t>
            </a:r>
          </a:p>
          <a:p>
            <a:pPr>
              <a:spcBef>
                <a:spcPts val="2568"/>
              </a:spcBef>
            </a:pPr>
            <a:r>
              <a:rPr kumimoji="1" lang="en-US" altLang="zh-CN"/>
              <a:t>More</a:t>
            </a:r>
            <a:r>
              <a:rPr kumimoji="1" lang="zh-CN" altLang="en-US"/>
              <a:t> </a:t>
            </a:r>
            <a:r>
              <a:rPr kumimoji="1" lang="en-US" altLang="zh-CN"/>
              <a:t>e-bikes</a:t>
            </a:r>
            <a:r>
              <a:rPr kumimoji="1" lang="zh-CN" altLang="en-US"/>
              <a:t> </a:t>
            </a:r>
            <a:r>
              <a:rPr kumimoji="1" lang="en-US" altLang="zh-CN"/>
              <a:t>than</a:t>
            </a:r>
            <a:r>
              <a:rPr kumimoji="1" lang="zh-CN" altLang="en-US"/>
              <a:t> </a:t>
            </a:r>
            <a:r>
              <a:rPr kumimoji="1" lang="en-US" altLang="zh-CN"/>
              <a:t>electric</a:t>
            </a:r>
            <a:r>
              <a:rPr kumimoji="1" lang="zh-CN" altLang="en-US"/>
              <a:t> </a:t>
            </a:r>
            <a:r>
              <a:rPr kumimoji="1" lang="en-US" altLang="zh-CN"/>
              <a:t>cars</a:t>
            </a:r>
          </a:p>
          <a:p>
            <a:pPr>
              <a:spcBef>
                <a:spcPts val="2568"/>
              </a:spcBef>
            </a:pPr>
            <a:r>
              <a:rPr kumimoji="1" lang="en-US" altLang="zh-CN"/>
              <a:t>Over</a:t>
            </a:r>
            <a:r>
              <a:rPr kumimoji="1" lang="zh-CN" altLang="en-US"/>
              <a:t> </a:t>
            </a:r>
            <a:r>
              <a:rPr kumimoji="1" lang="en-US" altLang="zh-CN"/>
              <a:t>½</a:t>
            </a:r>
            <a:r>
              <a:rPr kumimoji="1" lang="zh-CN" altLang="en-US"/>
              <a:t> </a:t>
            </a:r>
            <a:r>
              <a:rPr kumimoji="1" lang="en-US" altLang="zh-CN"/>
              <a:t>trips</a:t>
            </a:r>
            <a:r>
              <a:rPr kumimoji="1" lang="zh-CN" altLang="en-US"/>
              <a:t> </a:t>
            </a:r>
            <a:r>
              <a:rPr kumimoji="1" lang="en-US" altLang="zh-CN"/>
              <a:t>are</a:t>
            </a:r>
            <a:r>
              <a:rPr kumimoji="1" lang="zh-CN" altLang="en-US"/>
              <a:t> </a:t>
            </a:r>
            <a:r>
              <a:rPr kumimoji="1" lang="en-US" altLang="zh-CN"/>
              <a:t>under</a:t>
            </a:r>
            <a:r>
              <a:rPr kumimoji="1" lang="zh-CN" altLang="en-US"/>
              <a:t> </a:t>
            </a:r>
            <a:r>
              <a:rPr kumimoji="1" lang="en-US" altLang="zh-CN"/>
              <a:t>3</a:t>
            </a:r>
            <a:r>
              <a:rPr kumimoji="1" lang="zh-CN" altLang="en-US"/>
              <a:t> </a:t>
            </a:r>
            <a:r>
              <a:rPr kumimoji="1" lang="en-US" altLang="zh-CN"/>
              <a:t>miles</a:t>
            </a:r>
            <a:r>
              <a:rPr kumimoji="1" lang="zh-CN" altLang="en-US"/>
              <a:t> </a:t>
            </a:r>
            <a:endParaRPr kumimoji="1" lang="en-US" altLang="zh-CN"/>
          </a:p>
          <a:p>
            <a:pPr marL="360000" lvl="1" indent="0">
              <a:buNone/>
            </a:pPr>
            <a:r>
              <a:rPr kumimoji="1" lang="en-US" altLang="zh-CN" sz="1400">
                <a:solidFill>
                  <a:schemeClr val="bg1">
                    <a:lumMod val="50000"/>
                  </a:schemeClr>
                </a:solidFill>
              </a:rPr>
              <a:t>Source:</a:t>
            </a:r>
            <a:r>
              <a:rPr kumimoji="1" lang="zh-CN" altLang="en-US" sz="1400">
                <a:solidFill>
                  <a:schemeClr val="bg1">
                    <a:lumMod val="50000"/>
                  </a:schemeClr>
                </a:solidFill>
              </a:rPr>
              <a:t> </a:t>
            </a:r>
            <a:r>
              <a:rPr kumimoji="1" lang="en-US" altLang="zh-CN" sz="1400">
                <a:solidFill>
                  <a:schemeClr val="bg1">
                    <a:lumMod val="50000"/>
                  </a:schemeClr>
                </a:solidFill>
              </a:rPr>
              <a:t>US Bureau of Transportation Statistics</a:t>
            </a:r>
          </a:p>
          <a:p>
            <a:endParaRPr lang="en-US" altLang="zh-CN"/>
          </a:p>
        </p:txBody>
      </p:sp>
      <p:sp>
        <p:nvSpPr>
          <p:cNvPr id="4" name="标题 3">
            <a:extLst>
              <a:ext uri="{FF2B5EF4-FFF2-40B4-BE49-F238E27FC236}">
                <a16:creationId xmlns:a16="http://schemas.microsoft.com/office/drawing/2014/main" id="{7C5DF3D3-5514-6C1F-ED4C-2D45AD8A7C83}"/>
              </a:ext>
            </a:extLst>
          </p:cNvPr>
          <p:cNvSpPr>
            <a:spLocks noGrp="1"/>
          </p:cNvSpPr>
          <p:nvPr>
            <p:ph type="title"/>
          </p:nvPr>
        </p:nvSpPr>
        <p:spPr>
          <a:xfrm>
            <a:off x="497488" y="284009"/>
            <a:ext cx="11627456" cy="828000"/>
          </a:xfrm>
        </p:spPr>
        <p:txBody>
          <a:bodyPr anchor="b">
            <a:normAutofit fontScale="90000"/>
          </a:bodyPr>
          <a:lstStyle/>
          <a:p>
            <a:r>
              <a:rPr kumimoji="1" lang="en-US" altLang="zh-CN"/>
              <a:t>Why</a:t>
            </a:r>
            <a:r>
              <a:rPr kumimoji="1" lang="zh-CN" altLang="en-US"/>
              <a:t> </a:t>
            </a:r>
            <a:r>
              <a:rPr kumimoji="1" lang="en-US" altLang="zh-CN"/>
              <a:t>should</a:t>
            </a:r>
            <a:r>
              <a:rPr kumimoji="1" lang="zh-CN" altLang="en-US"/>
              <a:t> </a:t>
            </a:r>
            <a:r>
              <a:rPr kumimoji="1" lang="en-US" altLang="zh-CN"/>
              <a:t>the</a:t>
            </a:r>
            <a:r>
              <a:rPr kumimoji="1" lang="zh-CN" altLang="en-US"/>
              <a:t> </a:t>
            </a:r>
            <a:r>
              <a:rPr kumimoji="1" lang="en-US" altLang="zh-CN"/>
              <a:t>U.S.</a:t>
            </a:r>
            <a:r>
              <a:rPr kumimoji="1" lang="zh-CN" altLang="en-US"/>
              <a:t> </a:t>
            </a:r>
            <a:r>
              <a:rPr kumimoji="1" lang="en-US" altLang="zh-CN"/>
              <a:t>care</a:t>
            </a:r>
            <a:r>
              <a:rPr kumimoji="1" lang="zh-CN" altLang="en-US"/>
              <a:t> </a:t>
            </a:r>
            <a:r>
              <a:rPr kumimoji="1" lang="en-US" altLang="zh-CN"/>
              <a:t>about</a:t>
            </a:r>
            <a:r>
              <a:rPr kumimoji="1" lang="zh-CN" altLang="en-US"/>
              <a:t> </a:t>
            </a:r>
            <a:r>
              <a:rPr kumimoji="1" lang="en-US" altLang="zh-CN"/>
              <a:t>micromobility?</a:t>
            </a:r>
            <a:endParaRPr kumimoji="1" lang="zh-CN" altLang="en-US"/>
          </a:p>
        </p:txBody>
      </p:sp>
      <p:sp>
        <p:nvSpPr>
          <p:cNvPr id="5" name="页脚占位符 4">
            <a:extLst>
              <a:ext uri="{FF2B5EF4-FFF2-40B4-BE49-F238E27FC236}">
                <a16:creationId xmlns:a16="http://schemas.microsoft.com/office/drawing/2014/main" id="{258D1C45-3022-CAA9-0C91-8F8FD431B299}"/>
              </a:ext>
            </a:extLst>
          </p:cNvPr>
          <p:cNvSpPr>
            <a:spLocks noGrp="1"/>
          </p:cNvSpPr>
          <p:nvPr>
            <p:ph type="ftr" sz="quarter" idx="4294967295"/>
          </p:nvPr>
        </p:nvSpPr>
        <p:spPr>
          <a:xfrm>
            <a:off x="10462798" y="6419104"/>
            <a:ext cx="1546525" cy="366183"/>
          </a:xfrm>
          <a:prstGeom prst="rect">
            <a:avLst/>
          </a:prstGeom>
        </p:spPr>
        <p:txBody>
          <a:bodyPr>
            <a:normAutofit/>
          </a:bodyPr>
          <a:lstStyle/>
          <a:p>
            <a:pPr>
              <a:spcAft>
                <a:spcPts val="600"/>
              </a:spcAft>
            </a:pPr>
            <a:r>
              <a:rPr lang="en-US" altLang="zh-CN" sz="1400">
                <a:solidFill>
                  <a:schemeClr val="bg1"/>
                </a:solidFill>
              </a:rPr>
              <a:t>Hongyu Zheng</a:t>
            </a:r>
          </a:p>
        </p:txBody>
      </p:sp>
      <p:sp>
        <p:nvSpPr>
          <p:cNvPr id="3" name="灯片编号占位符 2">
            <a:extLst>
              <a:ext uri="{FF2B5EF4-FFF2-40B4-BE49-F238E27FC236}">
                <a16:creationId xmlns:a16="http://schemas.microsoft.com/office/drawing/2014/main" id="{25FBC3F0-62AD-DFF1-4A64-6CDBAA66B72E}"/>
              </a:ext>
            </a:extLst>
          </p:cNvPr>
          <p:cNvSpPr>
            <a:spLocks noGrp="1"/>
          </p:cNvSpPr>
          <p:nvPr>
            <p:ph type="sldNum" sz="quarter" idx="4"/>
          </p:nvPr>
        </p:nvSpPr>
        <p:spPr>
          <a:xfrm>
            <a:off x="182677" y="6380068"/>
            <a:ext cx="451552" cy="365125"/>
          </a:xfrm>
          <a:prstGeom prst="rect">
            <a:avLst/>
          </a:prstGeom>
        </p:spPr>
        <p:txBody>
          <a:bodyPr anchor="ctr">
            <a:normAutofit/>
          </a:bodyPr>
          <a:lstStyle/>
          <a:p>
            <a:pPr>
              <a:spcAft>
                <a:spcPts val="600"/>
              </a:spcAft>
            </a:pPr>
            <a:fld id="{BA9B540C-44DA-4F69-89C9-7C84606640D3}" type="slidenum">
              <a:rPr lang="en-US" smtClean="0"/>
              <a:pPr>
                <a:spcAft>
                  <a:spcPts val="600"/>
                </a:spcAft>
              </a:pPr>
              <a:t>37</a:t>
            </a:fld>
            <a:endParaRPr lang="en-US"/>
          </a:p>
        </p:txBody>
      </p:sp>
      <p:pic>
        <p:nvPicPr>
          <p:cNvPr id="2" name="图片 1">
            <a:extLst>
              <a:ext uri="{FF2B5EF4-FFF2-40B4-BE49-F238E27FC236}">
                <a16:creationId xmlns:a16="http://schemas.microsoft.com/office/drawing/2014/main" id="{89E1ACAD-3B32-E8CE-DEC1-E7E83DB57320}"/>
              </a:ext>
            </a:extLst>
          </p:cNvPr>
          <p:cNvPicPr>
            <a:picLocks noChangeAspect="1"/>
          </p:cNvPicPr>
          <p:nvPr/>
        </p:nvPicPr>
        <p:blipFill rotWithShape="1">
          <a:blip r:embed="rId3"/>
          <a:srcRect t="-1067"/>
          <a:stretch/>
        </p:blipFill>
        <p:spPr>
          <a:xfrm>
            <a:off x="6977141" y="1904055"/>
            <a:ext cx="5032182" cy="2852447"/>
          </a:xfrm>
          <a:prstGeom prst="rect">
            <a:avLst/>
          </a:prstGeom>
        </p:spPr>
      </p:pic>
      <p:sp>
        <p:nvSpPr>
          <p:cNvPr id="7" name="文本框 6">
            <a:extLst>
              <a:ext uri="{FF2B5EF4-FFF2-40B4-BE49-F238E27FC236}">
                <a16:creationId xmlns:a16="http://schemas.microsoft.com/office/drawing/2014/main" id="{70CFD7FC-5581-DE94-94DE-0B967B63E500}"/>
              </a:ext>
            </a:extLst>
          </p:cNvPr>
          <p:cNvSpPr txBox="1"/>
          <p:nvPr/>
        </p:nvSpPr>
        <p:spPr>
          <a:xfrm>
            <a:off x="6977141" y="4733185"/>
            <a:ext cx="4434673" cy="307777"/>
          </a:xfrm>
          <a:prstGeom prst="rect">
            <a:avLst/>
          </a:prstGeom>
          <a:noFill/>
        </p:spPr>
        <p:txBody>
          <a:bodyPr wrap="square" rtlCol="0">
            <a:spAutoFit/>
          </a:bodyPr>
          <a:lstStyle/>
          <a:p>
            <a:r>
              <a:rPr kumimoji="1" lang="en-US" altLang="zh-CN" sz="1400">
                <a:solidFill>
                  <a:schemeClr val="bg1">
                    <a:lumMod val="50000"/>
                  </a:schemeClr>
                </a:solidFill>
              </a:rPr>
              <a:t>Source:</a:t>
            </a:r>
            <a:r>
              <a:rPr kumimoji="1" lang="zh-CN" altLang="en-US" sz="1400">
                <a:solidFill>
                  <a:schemeClr val="bg1">
                    <a:lumMod val="50000"/>
                  </a:schemeClr>
                </a:solidFill>
              </a:rPr>
              <a:t> </a:t>
            </a:r>
            <a:r>
              <a:rPr kumimoji="1" lang="en-US" altLang="zh-CN" sz="1400">
                <a:solidFill>
                  <a:schemeClr val="bg1">
                    <a:lumMod val="50000"/>
                  </a:schemeClr>
                </a:solidFill>
              </a:rPr>
              <a:t>Kelley Blue Book</a:t>
            </a:r>
            <a:endParaRPr kumimoji="1" lang="zh-CN" altLang="en-US" sz="1400" u="sng">
              <a:solidFill>
                <a:schemeClr val="bg1">
                  <a:lumMod val="50000"/>
                </a:schemeClr>
              </a:solidFill>
            </a:endParaRPr>
          </a:p>
        </p:txBody>
      </p:sp>
    </p:spTree>
    <p:extLst>
      <p:ext uri="{BB962C8B-B14F-4D97-AF65-F5344CB8AC3E}">
        <p14:creationId xmlns:p14="http://schemas.microsoft.com/office/powerpoint/2010/main" val="18095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2">
            <a:extLst>
              <a:ext uri="{FF2B5EF4-FFF2-40B4-BE49-F238E27FC236}">
                <a16:creationId xmlns:a16="http://schemas.microsoft.com/office/drawing/2014/main" id="{CD2F74F8-576F-2925-3AC8-E8AC79F32D1D}"/>
              </a:ext>
            </a:extLst>
          </p:cNvPr>
          <p:cNvGraphicFramePr>
            <a:graphicFrameLocks noGrp="1"/>
          </p:cNvGraphicFramePr>
          <p:nvPr>
            <p:ph idx="1"/>
          </p:nvPr>
        </p:nvGraphicFramePr>
        <p:xfrm>
          <a:off x="496339" y="1270658"/>
          <a:ext cx="11233149" cy="3602990"/>
        </p:xfrm>
        <a:graphic>
          <a:graphicData uri="http://schemas.openxmlformats.org/drawingml/2006/table">
            <a:tbl>
              <a:tblPr firstRow="1" bandRow="1">
                <a:tableStyleId>{69012ECD-51FC-41F1-AA8D-1B2483CD663E}</a:tableStyleId>
              </a:tblPr>
              <a:tblGrid>
                <a:gridCol w="1945909">
                  <a:extLst>
                    <a:ext uri="{9D8B030D-6E8A-4147-A177-3AD203B41FA5}">
                      <a16:colId xmlns:a16="http://schemas.microsoft.com/office/drawing/2014/main" val="2573452523"/>
                    </a:ext>
                  </a:extLst>
                </a:gridCol>
                <a:gridCol w="3913582">
                  <a:extLst>
                    <a:ext uri="{9D8B030D-6E8A-4147-A177-3AD203B41FA5}">
                      <a16:colId xmlns:a16="http://schemas.microsoft.com/office/drawing/2014/main" val="2055512843"/>
                    </a:ext>
                  </a:extLst>
                </a:gridCol>
                <a:gridCol w="5373658">
                  <a:extLst>
                    <a:ext uri="{9D8B030D-6E8A-4147-A177-3AD203B41FA5}">
                      <a16:colId xmlns:a16="http://schemas.microsoft.com/office/drawing/2014/main" val="2762848770"/>
                    </a:ext>
                  </a:extLst>
                </a:gridCol>
              </a:tblGrid>
              <a:tr h="370840">
                <a:tc>
                  <a:txBody>
                    <a:bodyPr/>
                    <a:lstStyle/>
                    <a:p>
                      <a:pPr algn="ctr"/>
                      <a:r>
                        <a:rPr lang="en-US" altLang="zh-CN" sz="2000" dirty="0"/>
                        <a:t>DLB</a:t>
                      </a:r>
                      <a:r>
                        <a:rPr lang="zh-CN" altLang="en-US" sz="2000" dirty="0"/>
                        <a:t> </a:t>
                      </a:r>
                      <a:r>
                        <a:rPr lang="en-US" altLang="zh-CN" sz="2000" dirty="0"/>
                        <a:t>services</a:t>
                      </a:r>
                      <a:endParaRPr lang="zh-CN" altLang="en-US" sz="2000" dirty="0">
                        <a:latin typeface="+mn-lt"/>
                      </a:endParaRPr>
                    </a:p>
                  </a:txBody>
                  <a:tcPr>
                    <a:solidFill>
                      <a:schemeClr val="tx2">
                        <a:lumMod val="75000"/>
                      </a:schemeClr>
                    </a:solidFill>
                  </a:tcPr>
                </a:tc>
                <a:tc>
                  <a:txBody>
                    <a:bodyPr/>
                    <a:lstStyle/>
                    <a:p>
                      <a:pPr algn="ctr"/>
                      <a:r>
                        <a:rPr lang="en-US" altLang="zh-CN" sz="2000" dirty="0"/>
                        <a:t>Pros</a:t>
                      </a:r>
                      <a:endParaRPr lang="zh-CN" altLang="en-US" sz="2000" dirty="0">
                        <a:latin typeface="+mn-lt"/>
                      </a:endParaRPr>
                    </a:p>
                  </a:txBody>
                  <a:tcPr>
                    <a:solidFill>
                      <a:schemeClr val="tx2">
                        <a:lumMod val="75000"/>
                      </a:schemeClr>
                    </a:solidFill>
                  </a:tcPr>
                </a:tc>
                <a:tc>
                  <a:txBody>
                    <a:bodyPr/>
                    <a:lstStyle/>
                    <a:p>
                      <a:pPr algn="ctr"/>
                      <a:r>
                        <a:rPr lang="en-US" altLang="zh-CN" sz="2000" dirty="0"/>
                        <a:t>Cons</a:t>
                      </a:r>
                      <a:endParaRPr lang="zh-CN" altLang="en-US" sz="2000" dirty="0">
                        <a:latin typeface="+mn-lt"/>
                      </a:endParaRPr>
                    </a:p>
                  </a:txBody>
                  <a:tcPr>
                    <a:solidFill>
                      <a:schemeClr val="tx2">
                        <a:lumMod val="75000"/>
                      </a:schemeClr>
                    </a:solidFill>
                  </a:tcPr>
                </a:tc>
                <a:extLst>
                  <a:ext uri="{0D108BD9-81ED-4DB2-BD59-A6C34878D82A}">
                    <a16:rowId xmlns:a16="http://schemas.microsoft.com/office/drawing/2014/main" val="3661493398"/>
                  </a:ext>
                </a:extLst>
              </a:tr>
              <a:tr h="370840">
                <a:tc>
                  <a:txBody>
                    <a:bodyPr/>
                    <a:lstStyle/>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tx1"/>
                          </a:solidFill>
                          <a:effectLst/>
                        </a:rPr>
                        <a:t>For passengers</a:t>
                      </a:r>
                      <a:endParaRPr lang="en-US" sz="1600" b="1" kern="1200" dirty="0">
                        <a:solidFill>
                          <a:schemeClr val="tx1"/>
                        </a:solidFill>
                        <a:effectLst/>
                        <a:latin typeface="+mn-lt"/>
                        <a:ea typeface="+mn-ea"/>
                        <a:cs typeface="+mn-cs"/>
                      </a:endParaRPr>
                    </a:p>
                  </a:txBody>
                  <a:tcPr marL="50800" marR="50800" marT="50800" marB="50800" anchor="ctr"/>
                </a:tc>
                <a:tc>
                  <a:txBody>
                    <a:bodyPr/>
                    <a:lstStyle/>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kern="1200" dirty="0">
                          <a:solidFill>
                            <a:srgbClr val="008F00"/>
                          </a:solidFill>
                          <a:effectLst/>
                        </a:rPr>
                        <a:t>Flexible</a:t>
                      </a:r>
                      <a:r>
                        <a:rPr lang="zh-CN" altLang="en-US" sz="1600" kern="1200" dirty="0">
                          <a:solidFill>
                            <a:srgbClr val="008F00"/>
                          </a:solidFill>
                          <a:effectLst/>
                        </a:rPr>
                        <a:t> </a:t>
                      </a:r>
                      <a:r>
                        <a:rPr lang="en-US" altLang="zh-CN" sz="1600" kern="1200" dirty="0">
                          <a:solidFill>
                            <a:srgbClr val="008F00"/>
                          </a:solidFill>
                          <a:effectLst/>
                        </a:rPr>
                        <a:t>bike</a:t>
                      </a:r>
                      <a:r>
                        <a:rPr lang="zh-CN" altLang="en-US" sz="1600" kern="1200" dirty="0">
                          <a:solidFill>
                            <a:srgbClr val="008F00"/>
                          </a:solidFill>
                          <a:effectLst/>
                        </a:rPr>
                        <a:t> </a:t>
                      </a:r>
                      <a:r>
                        <a:rPr lang="en-US" altLang="zh-CN" sz="1600" kern="1200" dirty="0">
                          <a:solidFill>
                            <a:srgbClr val="008F00"/>
                          </a:solidFill>
                          <a:effectLst/>
                        </a:rPr>
                        <a:t>locations</a:t>
                      </a:r>
                      <a:r>
                        <a:rPr lang="zh-CN" altLang="en-US" sz="1600" kern="1200" dirty="0">
                          <a:solidFill>
                            <a:srgbClr val="008F00"/>
                          </a:solidFill>
                          <a:effectLst/>
                        </a:rPr>
                        <a:t> </a:t>
                      </a:r>
                      <a:r>
                        <a:rPr lang="en-US" altLang="zh-CN" sz="1600" kern="1200" dirty="0">
                          <a:solidFill>
                            <a:schemeClr val="tx1"/>
                          </a:solidFill>
                          <a:effectLst/>
                        </a:rPr>
                        <a:t>(rent/return);</a:t>
                      </a:r>
                      <a:endParaRPr lang="en-US" altLang="zh-CN" sz="1600" kern="1200" dirty="0">
                        <a:solidFill>
                          <a:schemeClr val="tx1"/>
                        </a:solidFill>
                        <a:effectLst/>
                        <a:latin typeface="+mn-lt"/>
                        <a:ea typeface="+mn-ea"/>
                        <a:cs typeface="+mn-cs"/>
                      </a:endParaRPr>
                    </a:p>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sz="1600" kern="1200" dirty="0">
                          <a:solidFill>
                            <a:srgbClr val="008F00"/>
                          </a:solidFill>
                          <a:effectLst/>
                        </a:rPr>
                        <a:t>No return failures </a:t>
                      </a:r>
                      <a:r>
                        <a:rPr lang="en-US" sz="1600" kern="1200" dirty="0">
                          <a:solidFill>
                            <a:schemeClr val="tx1"/>
                          </a:solidFill>
                          <a:effectLst/>
                        </a:rPr>
                        <a:t>(</a:t>
                      </a:r>
                      <a:r>
                        <a:rPr lang="en-US" altLang="zh-CN" sz="1600" kern="1200" dirty="0">
                          <a:solidFill>
                            <a:schemeClr val="tx1"/>
                          </a:solidFill>
                          <a:effectLst/>
                        </a:rPr>
                        <a:t>bikes can be returned anywhere V.S.</a:t>
                      </a:r>
                      <a:r>
                        <a:rPr lang="zh-CN" altLang="en-US" sz="1600" kern="1200" dirty="0">
                          <a:solidFill>
                            <a:schemeClr val="tx1"/>
                          </a:solidFill>
                          <a:effectLst/>
                        </a:rPr>
                        <a:t> </a:t>
                      </a:r>
                      <a:r>
                        <a:rPr lang="en-US" altLang="zh-CN" sz="1600" kern="1200" dirty="0">
                          <a:solidFill>
                            <a:schemeClr val="tx1"/>
                          </a:solidFill>
                          <a:effectLst/>
                        </a:rPr>
                        <a:t>no</a:t>
                      </a:r>
                      <a:r>
                        <a:rPr lang="zh-CN" altLang="en-US" sz="1600" kern="1200" dirty="0">
                          <a:solidFill>
                            <a:schemeClr val="tx1"/>
                          </a:solidFill>
                          <a:effectLst/>
                        </a:rPr>
                        <a:t> </a:t>
                      </a:r>
                      <a:r>
                        <a:rPr lang="en-US" altLang="zh-CN" sz="1600" kern="1200" dirty="0">
                          <a:solidFill>
                            <a:schemeClr val="tx1"/>
                          </a:solidFill>
                          <a:effectLst/>
                        </a:rPr>
                        <a:t>available</a:t>
                      </a:r>
                      <a:r>
                        <a:rPr lang="zh-CN" altLang="en-US" sz="1600" kern="1200" dirty="0">
                          <a:solidFill>
                            <a:schemeClr val="tx1"/>
                          </a:solidFill>
                          <a:effectLst/>
                        </a:rPr>
                        <a:t> </a:t>
                      </a:r>
                      <a:r>
                        <a:rPr lang="en-US" sz="1600" kern="1200" dirty="0">
                          <a:solidFill>
                            <a:schemeClr val="tx1"/>
                          </a:solidFill>
                          <a:effectLst/>
                        </a:rPr>
                        <a:t>dock</a:t>
                      </a:r>
                      <a:r>
                        <a:rPr lang="zh-CN" altLang="en-US" sz="1600" kern="1200" dirty="0">
                          <a:solidFill>
                            <a:schemeClr val="tx1"/>
                          </a:solidFill>
                          <a:effectLst/>
                        </a:rPr>
                        <a:t> </a:t>
                      </a:r>
                      <a:r>
                        <a:rPr lang="en-US" sz="1600" kern="1200" dirty="0">
                          <a:solidFill>
                            <a:schemeClr val="tx1"/>
                          </a:solidFill>
                          <a:effectLst/>
                        </a:rPr>
                        <a:t>in a DB </a:t>
                      </a:r>
                      <a:r>
                        <a:rPr lang="en-US" altLang="zh-CN" sz="1600" kern="1200" dirty="0">
                          <a:solidFill>
                            <a:schemeClr val="tx1"/>
                          </a:solidFill>
                          <a:effectLst/>
                        </a:rPr>
                        <a:t>station</a:t>
                      </a:r>
                      <a:r>
                        <a:rPr lang="en-US" sz="1600" kern="1200" dirty="0">
                          <a:solidFill>
                            <a:schemeClr val="tx1"/>
                          </a:solidFill>
                          <a:effectLst/>
                        </a:rPr>
                        <a:t>);</a:t>
                      </a:r>
                    </a:p>
                  </a:txBody>
                  <a:tcPr marL="50800" marR="50800" marT="50800" marB="50800" anchor="ctr"/>
                </a:tc>
                <a:tc>
                  <a:txBody>
                    <a:bodyPr/>
                    <a:lstStyle/>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sz="1600" kern="1200" dirty="0">
                          <a:solidFill>
                            <a:srgbClr val="C00000"/>
                          </a:solidFill>
                          <a:effectLst/>
                          <a:latin typeface="+mn-lt"/>
                          <a:ea typeface="+mn-ea"/>
                          <a:cs typeface="+mn-cs"/>
                        </a:rPr>
                        <a:t>No expectation where idle bikes could be</a:t>
                      </a:r>
                      <a:r>
                        <a:rPr lang="zh-CN" altLang="en-US" sz="1600" kern="1200" dirty="0">
                          <a:solidFill>
                            <a:srgbClr val="C00000"/>
                          </a:solidFill>
                          <a:effectLst/>
                          <a:latin typeface="+mn-lt"/>
                          <a:ea typeface="+mn-ea"/>
                          <a:cs typeface="+mn-cs"/>
                        </a:rPr>
                        <a:t> </a:t>
                      </a:r>
                      <a:r>
                        <a:rPr lang="en-US" altLang="zh-CN" sz="1600" kern="1200" dirty="0">
                          <a:solidFill>
                            <a:schemeClr val="tx1"/>
                          </a:solidFill>
                          <a:effectLst/>
                        </a:rPr>
                        <a:t>(no</a:t>
                      </a:r>
                      <a:r>
                        <a:rPr lang="zh-CN" altLang="en-US" sz="1600" kern="1200" dirty="0">
                          <a:solidFill>
                            <a:schemeClr val="tx1"/>
                          </a:solidFill>
                          <a:effectLst/>
                        </a:rPr>
                        <a:t> </a:t>
                      </a:r>
                      <a:r>
                        <a:rPr lang="en-US" altLang="zh-CN" sz="1600" kern="1200" dirty="0">
                          <a:solidFill>
                            <a:schemeClr val="tx1"/>
                          </a:solidFill>
                          <a:effectLst/>
                        </a:rPr>
                        <a:t>GPS</a:t>
                      </a:r>
                      <a:r>
                        <a:rPr lang="zh-CN" altLang="en-US" sz="1600" kern="1200" dirty="0">
                          <a:solidFill>
                            <a:schemeClr val="tx1"/>
                          </a:solidFill>
                          <a:effectLst/>
                        </a:rPr>
                        <a:t> </a:t>
                      </a:r>
                      <a:r>
                        <a:rPr lang="en-US" altLang="zh-CN" sz="1600" kern="1200" dirty="0">
                          <a:solidFill>
                            <a:schemeClr val="tx1"/>
                          </a:solidFill>
                          <a:effectLst/>
                        </a:rPr>
                        <a:t>tracker</a:t>
                      </a:r>
                      <a:r>
                        <a:rPr lang="zh-CN" altLang="en-US" sz="1600" kern="1200" dirty="0">
                          <a:solidFill>
                            <a:schemeClr val="tx1"/>
                          </a:solidFill>
                          <a:effectLst/>
                        </a:rPr>
                        <a:t> </a:t>
                      </a:r>
                      <a:r>
                        <a:rPr lang="en-US" altLang="zh-CN" sz="1600" kern="1200" dirty="0">
                          <a:solidFill>
                            <a:schemeClr val="tx1"/>
                          </a:solidFill>
                          <a:effectLst/>
                        </a:rPr>
                        <a:t>on</a:t>
                      </a:r>
                      <a:r>
                        <a:rPr lang="zh-CN" altLang="en-US" sz="1600" kern="1200" dirty="0">
                          <a:solidFill>
                            <a:schemeClr val="tx1"/>
                          </a:solidFill>
                          <a:effectLst/>
                        </a:rPr>
                        <a:t> </a:t>
                      </a:r>
                      <a:r>
                        <a:rPr lang="en-US" altLang="zh-CN" sz="1600" kern="1200" dirty="0">
                          <a:solidFill>
                            <a:schemeClr val="tx1"/>
                          </a:solidFill>
                          <a:effectLst/>
                        </a:rPr>
                        <a:t>DLB</a:t>
                      </a:r>
                      <a:r>
                        <a:rPr lang="zh-CN" altLang="en-US" sz="1600" kern="1200" dirty="0">
                          <a:solidFill>
                            <a:schemeClr val="tx1"/>
                          </a:solidFill>
                          <a:effectLst/>
                        </a:rPr>
                        <a:t> </a:t>
                      </a:r>
                      <a:r>
                        <a:rPr lang="en-US" altLang="zh-CN" sz="1600" kern="1200" dirty="0">
                          <a:solidFill>
                            <a:schemeClr val="tx1"/>
                          </a:solidFill>
                          <a:effectLst/>
                        </a:rPr>
                        <a:t>bikes</a:t>
                      </a:r>
                      <a:r>
                        <a:rPr lang="zh-CN" altLang="en-US" sz="1600" kern="1200" dirty="0">
                          <a:solidFill>
                            <a:schemeClr val="tx1"/>
                          </a:solidFill>
                          <a:effectLst/>
                        </a:rPr>
                        <a:t> </a:t>
                      </a:r>
                      <a:r>
                        <a:rPr lang="en-US" altLang="zh-CN" sz="1600" kern="1200" dirty="0">
                          <a:solidFill>
                            <a:schemeClr val="tx1"/>
                          </a:solidFill>
                          <a:effectLst/>
                        </a:rPr>
                        <a:t>at</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early</a:t>
                      </a:r>
                      <a:r>
                        <a:rPr lang="zh-CN" altLang="en-US" sz="1600" kern="1200" dirty="0">
                          <a:solidFill>
                            <a:schemeClr val="tx1"/>
                          </a:solidFill>
                          <a:effectLst/>
                        </a:rPr>
                        <a:t> </a:t>
                      </a:r>
                      <a:r>
                        <a:rPr lang="en-US" altLang="zh-CN" sz="1600" kern="1200" dirty="0">
                          <a:solidFill>
                            <a:schemeClr val="tx1"/>
                          </a:solidFill>
                          <a:effectLst/>
                        </a:rPr>
                        <a:t>stage);</a:t>
                      </a:r>
                      <a:endParaRPr lang="en-US" sz="1600" kern="1200" dirty="0">
                        <a:solidFill>
                          <a:schemeClr val="tx1"/>
                        </a:solidFill>
                        <a:effectLst/>
                        <a:latin typeface="+mn-lt"/>
                        <a:ea typeface="+mn-ea"/>
                        <a:cs typeface="+mn-cs"/>
                      </a:endParaRPr>
                    </a:p>
                  </a:txBody>
                  <a:tcPr marL="50800" marR="50800" marT="50800" marB="50800" anchor="ctr"/>
                </a:tc>
                <a:extLst>
                  <a:ext uri="{0D108BD9-81ED-4DB2-BD59-A6C34878D82A}">
                    <a16:rowId xmlns:a16="http://schemas.microsoft.com/office/drawing/2014/main" val="4052433130"/>
                  </a:ext>
                </a:extLst>
              </a:tr>
              <a:tr h="370840">
                <a:tc>
                  <a:txBody>
                    <a:bodyPr/>
                    <a:lstStyle/>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600" b="1" kern="1200" dirty="0">
                          <a:solidFill>
                            <a:schemeClr val="tx1"/>
                          </a:solidFill>
                          <a:effectLst/>
                        </a:rPr>
                        <a:t>For the operator</a:t>
                      </a:r>
                      <a:endParaRPr lang="en-US" sz="1600" b="1" kern="1200" dirty="0">
                        <a:solidFill>
                          <a:schemeClr val="tx1"/>
                        </a:solidFill>
                        <a:effectLst/>
                        <a:latin typeface="+mn-lt"/>
                        <a:ea typeface="+mn-ea"/>
                        <a:cs typeface="+mn-cs"/>
                      </a:endParaRPr>
                    </a:p>
                  </a:txBody>
                  <a:tcPr marL="50800" marR="50800" marT="50800" marB="50800" anchor="ctr"/>
                </a:tc>
                <a:tc>
                  <a:txBody>
                    <a:bodyPr/>
                    <a:lstStyle/>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sz="1600" kern="1200" dirty="0">
                          <a:solidFill>
                            <a:srgbClr val="008F00"/>
                          </a:solidFill>
                          <a:effectLst/>
                          <a:latin typeface="+mn-lt"/>
                          <a:ea typeface="+mn-ea"/>
                          <a:cs typeface="+mn-cs"/>
                        </a:rPr>
                        <a:t>No need to optimize the </a:t>
                      </a:r>
                      <a:r>
                        <a:rPr lang="en-US" altLang="zh-CN" sz="1600" kern="1200" dirty="0">
                          <a:solidFill>
                            <a:srgbClr val="008F00"/>
                          </a:solidFill>
                          <a:effectLst/>
                          <a:latin typeface="+mn-lt"/>
                          <a:ea typeface="+mn-ea"/>
                          <a:cs typeface="+mn-cs"/>
                        </a:rPr>
                        <a:t>allocation</a:t>
                      </a:r>
                      <a:r>
                        <a:rPr lang="en-US" sz="1600" kern="1200" dirty="0">
                          <a:solidFill>
                            <a:srgbClr val="008F00"/>
                          </a:solidFill>
                          <a:effectLst/>
                          <a:latin typeface="+mn-lt"/>
                          <a:ea typeface="+mn-ea"/>
                          <a:cs typeface="+mn-cs"/>
                        </a:rPr>
                        <a:t> of </a:t>
                      </a:r>
                      <a:r>
                        <a:rPr lang="en-US" altLang="zh-CN" sz="1600" kern="1200" dirty="0">
                          <a:solidFill>
                            <a:srgbClr val="008F00"/>
                          </a:solidFill>
                          <a:effectLst/>
                          <a:latin typeface="+mn-lt"/>
                          <a:ea typeface="+mn-ea"/>
                          <a:cs typeface="+mn-cs"/>
                        </a:rPr>
                        <a:t>stations</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and</a:t>
                      </a:r>
                      <a:r>
                        <a:rPr lang="zh-CN" altLang="en-US" sz="1600" kern="1200" dirty="0">
                          <a:solidFill>
                            <a:srgbClr val="008F00"/>
                          </a:solidFill>
                          <a:effectLst/>
                          <a:latin typeface="+mn-lt"/>
                          <a:ea typeface="+mn-ea"/>
                          <a:cs typeface="+mn-cs"/>
                        </a:rPr>
                        <a:t> </a:t>
                      </a:r>
                      <a:r>
                        <a:rPr lang="en-US" sz="1600" kern="1200" dirty="0">
                          <a:solidFill>
                            <a:srgbClr val="008F00"/>
                          </a:solidFill>
                          <a:effectLst/>
                          <a:latin typeface="+mn-lt"/>
                          <a:ea typeface="+mn-ea"/>
                          <a:cs typeface="+mn-cs"/>
                        </a:rPr>
                        <a:t>docks</a:t>
                      </a:r>
                      <a:r>
                        <a:rPr lang="zh-CN" altLang="en-US" sz="1600" kern="1200" dirty="0">
                          <a:solidFill>
                            <a:srgbClr val="008F00"/>
                          </a:solidFill>
                          <a:effectLst/>
                          <a:latin typeface="+mn-lt"/>
                          <a:ea typeface="+mn-ea"/>
                          <a:cs typeface="+mn-cs"/>
                        </a:rPr>
                        <a:t> </a:t>
                      </a:r>
                      <a:r>
                        <a:rPr lang="en-US" altLang="zh-CN" sz="1600" kern="1200" dirty="0">
                          <a:solidFill>
                            <a:schemeClr val="tx1"/>
                          </a:solidFill>
                          <a:effectLst/>
                        </a:rPr>
                        <a:t>(long-term</a:t>
                      </a:r>
                      <a:r>
                        <a:rPr lang="zh-CN" altLang="en-US" sz="1600" kern="1200" dirty="0">
                          <a:solidFill>
                            <a:schemeClr val="tx1"/>
                          </a:solidFill>
                          <a:effectLst/>
                        </a:rPr>
                        <a:t> </a:t>
                      </a:r>
                      <a:r>
                        <a:rPr lang="en-US" altLang="zh-CN" sz="1600" kern="1200" dirty="0">
                          <a:solidFill>
                            <a:schemeClr val="tx1"/>
                          </a:solidFill>
                          <a:effectLst/>
                        </a:rPr>
                        <a:t>resource</a:t>
                      </a:r>
                      <a:r>
                        <a:rPr lang="zh-CN" altLang="en-US" sz="1600" kern="1200" dirty="0">
                          <a:solidFill>
                            <a:schemeClr val="tx1"/>
                          </a:solidFill>
                          <a:effectLst/>
                        </a:rPr>
                        <a:t> </a:t>
                      </a:r>
                      <a:r>
                        <a:rPr lang="en-US" altLang="zh-CN" sz="1600" kern="1200" dirty="0">
                          <a:solidFill>
                            <a:schemeClr val="tx1"/>
                          </a:solidFill>
                          <a:effectLst/>
                        </a:rPr>
                        <a:t>allocation);</a:t>
                      </a:r>
                    </a:p>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kern="1200" dirty="0">
                          <a:solidFill>
                            <a:srgbClr val="008F00"/>
                          </a:solidFill>
                          <a:effectLst/>
                          <a:latin typeface="+mn-lt"/>
                          <a:ea typeface="+mn-ea"/>
                          <a:cs typeface="+mn-cs"/>
                        </a:rPr>
                        <a:t>Ability</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to</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dynamically</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adjust</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idle</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bike</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locations</a:t>
                      </a:r>
                      <a:r>
                        <a:rPr lang="en-US" altLang="zh-CN" sz="1600" kern="1200" dirty="0">
                          <a:solidFill>
                            <a:schemeClr val="tx1"/>
                          </a:solidFill>
                          <a:effectLst/>
                          <a:latin typeface="+mn-lt"/>
                          <a:ea typeface="+mn-ea"/>
                          <a:cs typeface="+mn-cs"/>
                        </a:rPr>
                        <a:t>;</a:t>
                      </a:r>
                    </a:p>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kern="1200" dirty="0">
                          <a:solidFill>
                            <a:srgbClr val="008F00"/>
                          </a:solidFill>
                          <a:effectLst/>
                          <a:latin typeface="+mn-lt"/>
                          <a:ea typeface="+mn-ea"/>
                          <a:cs typeface="+mn-cs"/>
                        </a:rPr>
                        <a:t>Minimal infrastructure cost</a:t>
                      </a:r>
                      <a:r>
                        <a:rPr lang="en-US" altLang="zh-CN" sz="1600" kern="1200" dirty="0">
                          <a:solidFill>
                            <a:schemeClr val="tx1"/>
                          </a:solidFill>
                          <a:effectLst/>
                          <a:latin typeface="+mn-lt"/>
                          <a:ea typeface="+mn-ea"/>
                          <a:cs typeface="+mn-cs"/>
                        </a:rPr>
                        <a:t>;</a:t>
                      </a:r>
                    </a:p>
                  </a:txBody>
                  <a:tcPr marL="50800" marR="50800" marT="50800" marB="50800" anchor="ctr"/>
                </a:tc>
                <a:tc>
                  <a:txBody>
                    <a:bodyPr/>
                    <a:lstStyle/>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kern="1200" dirty="0">
                          <a:solidFill>
                            <a:srgbClr val="C00000"/>
                          </a:solidFill>
                          <a:effectLst/>
                          <a:latin typeface="+mn-lt"/>
                          <a:ea typeface="+mn-ea"/>
                          <a:cs typeface="+mn-cs"/>
                        </a:rPr>
                        <a:t>Extra</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effort</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to</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identify</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under/over</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supply</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of</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idle</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bikes</a:t>
                      </a:r>
                      <a:r>
                        <a:rPr lang="en-US" altLang="zh-CN" sz="1600" kern="1200" dirty="0">
                          <a:solidFill>
                            <a:schemeClr val="tx1"/>
                          </a:solidFill>
                          <a:effectLst/>
                        </a:rPr>
                        <a:t>;</a:t>
                      </a:r>
                      <a:endParaRPr lang="en-US" sz="1600" kern="1200" dirty="0">
                        <a:solidFill>
                          <a:schemeClr val="tx1"/>
                        </a:solidFill>
                        <a:effectLst/>
                      </a:endParaRPr>
                    </a:p>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sz="1600" kern="1200" dirty="0">
                          <a:solidFill>
                            <a:srgbClr val="C00000"/>
                          </a:solidFill>
                          <a:effectLst/>
                          <a:latin typeface="+mn-lt"/>
                          <a:ea typeface="+mn-ea"/>
                          <a:cs typeface="+mn-cs"/>
                        </a:rPr>
                        <a:t>Higher rebalancing needs </a:t>
                      </a:r>
                      <a:r>
                        <a:rPr lang="en-US" sz="1600" kern="1200" dirty="0">
                          <a:solidFill>
                            <a:schemeClr val="tx1"/>
                          </a:solidFill>
                          <a:effectLst/>
                        </a:rPr>
                        <a:t>(</a:t>
                      </a:r>
                      <a:r>
                        <a:rPr lang="en-US" altLang="zh-CN" sz="1600" kern="1200" dirty="0">
                          <a:solidFill>
                            <a:schemeClr val="tx1"/>
                          </a:solidFill>
                          <a:effectLst/>
                        </a:rPr>
                        <a:t>rebalancing</a:t>
                      </a:r>
                      <a:r>
                        <a:rPr lang="zh-CN" altLang="en-US" sz="1600" kern="1200" dirty="0">
                          <a:solidFill>
                            <a:schemeClr val="tx1"/>
                          </a:solidFill>
                          <a:effectLst/>
                        </a:rPr>
                        <a:t> </a:t>
                      </a:r>
                      <a:r>
                        <a:rPr lang="en-US" altLang="zh-CN" sz="1600" kern="1200" dirty="0">
                          <a:solidFill>
                            <a:schemeClr val="tx1"/>
                          </a:solidFill>
                          <a:effectLst/>
                        </a:rPr>
                        <a:t>frequency:</a:t>
                      </a:r>
                      <a:r>
                        <a:rPr lang="zh-CN" altLang="en-US" sz="1600" kern="1200" dirty="0">
                          <a:solidFill>
                            <a:schemeClr val="tx1"/>
                          </a:solidFill>
                          <a:effectLst/>
                        </a:rPr>
                        <a:t> </a:t>
                      </a:r>
                      <a:r>
                        <a:rPr lang="en-US" altLang="zh-CN" sz="1600" kern="1200" dirty="0">
                          <a:solidFill>
                            <a:schemeClr val="tx1"/>
                          </a:solidFill>
                          <a:effectLst/>
                        </a:rPr>
                        <a:t>0.2</a:t>
                      </a:r>
                      <a:r>
                        <a:rPr lang="zh-CN" altLang="en-US" sz="1600" kern="1200" dirty="0">
                          <a:solidFill>
                            <a:schemeClr val="tx1"/>
                          </a:solidFill>
                          <a:effectLst/>
                        </a:rPr>
                        <a:t> </a:t>
                      </a:r>
                      <a:r>
                        <a:rPr lang="en-US" altLang="zh-CN" sz="1600" kern="1200" dirty="0">
                          <a:solidFill>
                            <a:schemeClr val="tx1"/>
                          </a:solidFill>
                          <a:effectLst/>
                        </a:rPr>
                        <a:t>for</a:t>
                      </a:r>
                      <a:r>
                        <a:rPr lang="zh-CN" altLang="en-US" sz="1600" kern="1200" dirty="0">
                          <a:solidFill>
                            <a:schemeClr val="tx1"/>
                          </a:solidFill>
                          <a:effectLst/>
                        </a:rPr>
                        <a:t> </a:t>
                      </a:r>
                      <a:r>
                        <a:rPr lang="en-US" altLang="zh-CN" sz="1600" kern="1200" dirty="0">
                          <a:solidFill>
                            <a:schemeClr val="tx1"/>
                          </a:solidFill>
                          <a:effectLst/>
                        </a:rPr>
                        <a:t>DLB</a:t>
                      </a:r>
                      <a:r>
                        <a:rPr lang="zh-CN" altLang="en-US" sz="1600" kern="1200" dirty="0">
                          <a:solidFill>
                            <a:schemeClr val="tx1"/>
                          </a:solidFill>
                          <a:effectLst/>
                        </a:rPr>
                        <a:t> </a:t>
                      </a:r>
                      <a:r>
                        <a:rPr lang="en-US" altLang="zh-CN" sz="1600" kern="1200" dirty="0">
                          <a:solidFill>
                            <a:schemeClr val="tx1"/>
                          </a:solidFill>
                          <a:effectLst/>
                        </a:rPr>
                        <a:t>and</a:t>
                      </a:r>
                      <a:r>
                        <a:rPr lang="zh-CN" altLang="en-US" sz="1600" kern="1200" dirty="0">
                          <a:solidFill>
                            <a:schemeClr val="tx1"/>
                          </a:solidFill>
                          <a:effectLst/>
                        </a:rPr>
                        <a:t> </a:t>
                      </a:r>
                      <a:r>
                        <a:rPr lang="en-US" altLang="zh-CN" sz="1600" kern="1200" dirty="0">
                          <a:solidFill>
                            <a:schemeClr val="tx1"/>
                          </a:solidFill>
                          <a:effectLst/>
                        </a:rPr>
                        <a:t>0.1</a:t>
                      </a:r>
                      <a:r>
                        <a:rPr lang="zh-CN" altLang="en-US" sz="1600" kern="1200" dirty="0">
                          <a:solidFill>
                            <a:schemeClr val="tx1"/>
                          </a:solidFill>
                          <a:effectLst/>
                        </a:rPr>
                        <a:t> </a:t>
                      </a:r>
                      <a:r>
                        <a:rPr lang="en-US" altLang="zh-CN" sz="1600" kern="1200" dirty="0">
                          <a:solidFill>
                            <a:schemeClr val="tx1"/>
                          </a:solidFill>
                          <a:effectLst/>
                        </a:rPr>
                        <a:t>for</a:t>
                      </a:r>
                      <a:r>
                        <a:rPr lang="zh-CN" altLang="en-US" sz="1600" kern="1200" dirty="0">
                          <a:solidFill>
                            <a:schemeClr val="tx1"/>
                          </a:solidFill>
                          <a:effectLst/>
                        </a:rPr>
                        <a:t> </a:t>
                      </a:r>
                      <a:r>
                        <a:rPr lang="en-US" altLang="zh-CN" sz="1600" kern="1200" dirty="0">
                          <a:solidFill>
                            <a:schemeClr val="tx1"/>
                          </a:solidFill>
                          <a:effectLst/>
                        </a:rPr>
                        <a:t>DB</a:t>
                      </a:r>
                      <a:r>
                        <a:rPr lang="en-US" sz="1600" kern="1200" dirty="0">
                          <a:solidFill>
                            <a:schemeClr val="tx1"/>
                          </a:solidFill>
                          <a:effectLst/>
                        </a:rPr>
                        <a:t>)</a:t>
                      </a:r>
                      <a:r>
                        <a:rPr lang="en-US" altLang="zh-CN" sz="1600" kern="1200" dirty="0">
                          <a:solidFill>
                            <a:schemeClr val="tx1"/>
                          </a:solidFill>
                          <a:effectLst/>
                        </a:rPr>
                        <a:t>;</a:t>
                      </a:r>
                      <a:endParaRPr lang="en-US" sz="1600" kern="1200" dirty="0">
                        <a:solidFill>
                          <a:schemeClr val="tx1"/>
                        </a:solidFill>
                        <a:effectLst/>
                      </a:endParaRPr>
                    </a:p>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kern="1200" dirty="0">
                          <a:solidFill>
                            <a:srgbClr val="C00000"/>
                          </a:solidFill>
                          <a:effectLst/>
                          <a:latin typeface="+mn-lt"/>
                          <a:ea typeface="+mn-ea"/>
                          <a:cs typeface="+mn-cs"/>
                        </a:rPr>
                        <a:t>More</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complex</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rebalancing</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problem</a:t>
                      </a:r>
                      <a:r>
                        <a:rPr lang="en-US" altLang="zh-CN" sz="1600" kern="1200" dirty="0">
                          <a:solidFill>
                            <a:schemeClr val="tx1"/>
                          </a:solidFill>
                          <a:effectLst/>
                          <a:latin typeface="+mn-lt"/>
                          <a:ea typeface="+mn-ea"/>
                          <a:cs typeface="+mn-cs"/>
                        </a:rPr>
                        <a:t>;</a:t>
                      </a:r>
                    </a:p>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kern="1200" dirty="0">
                          <a:solidFill>
                            <a:srgbClr val="C00000"/>
                          </a:solidFill>
                          <a:effectLst/>
                          <a:latin typeface="+mn-lt"/>
                          <a:ea typeface="+mn-ea"/>
                          <a:cs typeface="+mn-cs"/>
                        </a:rPr>
                        <a:t>High</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requirements</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for</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bike</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maintenance</a:t>
                      </a:r>
                      <a:r>
                        <a:rPr lang="en-US" altLang="zh-CN" sz="1600" kern="1200" dirty="0">
                          <a:solidFill>
                            <a:schemeClr val="tx1"/>
                          </a:solidFill>
                          <a:effectLst/>
                          <a:latin typeface="+mn-lt"/>
                          <a:ea typeface="+mn-ea"/>
                          <a:cs typeface="+mn-cs"/>
                        </a:rPr>
                        <a:t>;</a:t>
                      </a:r>
                      <a:endParaRPr lang="en-US" sz="1600" kern="1200" dirty="0">
                        <a:solidFill>
                          <a:schemeClr val="tx1"/>
                        </a:solidFill>
                        <a:effectLst/>
                        <a:latin typeface="+mn-lt"/>
                        <a:ea typeface="+mn-ea"/>
                        <a:cs typeface="+mn-cs"/>
                      </a:endParaRPr>
                    </a:p>
                  </a:txBody>
                  <a:tcPr marL="50800" marR="50800" marT="50800" marB="50800" anchor="ctr"/>
                </a:tc>
                <a:extLst>
                  <a:ext uri="{0D108BD9-81ED-4DB2-BD59-A6C34878D82A}">
                    <a16:rowId xmlns:a16="http://schemas.microsoft.com/office/drawing/2014/main" val="3984328793"/>
                  </a:ext>
                </a:extLst>
              </a:tr>
              <a:tr h="370840">
                <a:tc>
                  <a:txBody>
                    <a:bodyPr/>
                    <a:lstStyle/>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600" b="1" kern="1200" dirty="0">
                          <a:solidFill>
                            <a:schemeClr val="tx1"/>
                          </a:solidFill>
                          <a:effectLst/>
                        </a:rPr>
                        <a:t>For</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regulatory</a:t>
                      </a:r>
                      <a:r>
                        <a:rPr lang="zh-CN" altLang="en-US" sz="1600" b="1" kern="1200" dirty="0">
                          <a:solidFill>
                            <a:schemeClr val="tx1"/>
                          </a:solidFill>
                          <a:effectLst/>
                        </a:rPr>
                        <a:t> </a:t>
                      </a:r>
                      <a:r>
                        <a:rPr lang="en-US" altLang="zh-CN" sz="1600" b="1" kern="1200" dirty="0">
                          <a:solidFill>
                            <a:schemeClr val="tx1"/>
                          </a:solidFill>
                          <a:effectLst/>
                        </a:rPr>
                        <a:t>agency</a:t>
                      </a:r>
                      <a:endParaRPr lang="en-US" sz="1600" b="1" kern="1200" dirty="0">
                        <a:solidFill>
                          <a:schemeClr val="tx1"/>
                        </a:solidFill>
                        <a:effectLst/>
                        <a:latin typeface="+mn-lt"/>
                        <a:ea typeface="+mn-ea"/>
                        <a:cs typeface="+mn-cs"/>
                      </a:endParaRPr>
                    </a:p>
                  </a:txBody>
                  <a:tcPr marL="50800" marR="50800" marT="50800" marB="50800" anchor="ctr"/>
                </a:tc>
                <a:tc>
                  <a:txBody>
                    <a:bodyPr/>
                    <a:lstStyle/>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kern="1200" dirty="0">
                          <a:solidFill>
                            <a:srgbClr val="008F00"/>
                          </a:solidFill>
                          <a:effectLst/>
                          <a:latin typeface="+mn-lt"/>
                          <a:ea typeface="+mn-ea"/>
                          <a:cs typeface="+mn-cs"/>
                        </a:rPr>
                        <a:t>No</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equity</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concerns</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on</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station</a:t>
                      </a:r>
                      <a:r>
                        <a:rPr lang="zh-CN" altLang="en-US" sz="1600" kern="1200" dirty="0">
                          <a:solidFill>
                            <a:srgbClr val="008F00"/>
                          </a:solidFill>
                          <a:effectLst/>
                          <a:latin typeface="+mn-lt"/>
                          <a:ea typeface="+mn-ea"/>
                          <a:cs typeface="+mn-cs"/>
                        </a:rPr>
                        <a:t> </a:t>
                      </a:r>
                      <a:r>
                        <a:rPr lang="en-US" altLang="zh-CN" sz="1600" kern="1200" dirty="0">
                          <a:solidFill>
                            <a:srgbClr val="008F00"/>
                          </a:solidFill>
                          <a:effectLst/>
                          <a:latin typeface="+mn-lt"/>
                          <a:ea typeface="+mn-ea"/>
                          <a:cs typeface="+mn-cs"/>
                        </a:rPr>
                        <a:t>distribution</a:t>
                      </a:r>
                      <a:r>
                        <a:rPr lang="en-US" altLang="zh-CN" sz="1600" kern="1200" dirty="0">
                          <a:solidFill>
                            <a:schemeClr val="tx1"/>
                          </a:solidFill>
                          <a:effectLst/>
                          <a:latin typeface="+mn-lt"/>
                          <a:ea typeface="+mn-ea"/>
                          <a:cs typeface="+mn-cs"/>
                        </a:rPr>
                        <a:t>;</a:t>
                      </a:r>
                      <a:endParaRPr lang="en-US" sz="1600" kern="1200" dirty="0">
                        <a:solidFill>
                          <a:schemeClr val="tx1"/>
                        </a:solidFill>
                        <a:effectLst/>
                        <a:latin typeface="+mn-lt"/>
                        <a:ea typeface="+mn-ea"/>
                        <a:cs typeface="+mn-cs"/>
                      </a:endParaRPr>
                    </a:p>
                  </a:txBody>
                  <a:tcPr marL="50800" marR="50800" marT="50800" marB="50800" anchor="ctr"/>
                </a:tc>
                <a:tc>
                  <a:txBody>
                    <a:bodyPr/>
                    <a:lstStyle/>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kern="1200" dirty="0">
                          <a:solidFill>
                            <a:srgbClr val="C00000"/>
                          </a:solidFill>
                          <a:effectLst/>
                          <a:latin typeface="+mn-lt"/>
                          <a:ea typeface="+mn-ea"/>
                          <a:cs typeface="+mn-cs"/>
                        </a:rPr>
                        <a:t>Oversupplied</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bikes</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could</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block</a:t>
                      </a:r>
                      <a:r>
                        <a:rPr lang="zh-CN" altLang="en-US" sz="1600" kern="1200" dirty="0">
                          <a:solidFill>
                            <a:srgbClr val="C00000"/>
                          </a:solidFill>
                          <a:effectLst/>
                          <a:latin typeface="+mn-lt"/>
                          <a:ea typeface="+mn-ea"/>
                          <a:cs typeface="+mn-cs"/>
                        </a:rPr>
                        <a:t> </a:t>
                      </a:r>
                      <a:r>
                        <a:rPr lang="en-US" altLang="zh-CN" sz="1600" kern="1200" dirty="0">
                          <a:solidFill>
                            <a:srgbClr val="C00000"/>
                          </a:solidFill>
                          <a:effectLst/>
                          <a:latin typeface="+mn-lt"/>
                          <a:ea typeface="+mn-ea"/>
                          <a:cs typeface="+mn-cs"/>
                        </a:rPr>
                        <a:t>streets</a:t>
                      </a:r>
                      <a:r>
                        <a:rPr lang="en-US" altLang="zh-CN" sz="1600" kern="1200" dirty="0">
                          <a:solidFill>
                            <a:schemeClr val="tx1"/>
                          </a:solidFill>
                          <a:effectLst/>
                          <a:latin typeface="+mn-lt"/>
                          <a:ea typeface="+mn-ea"/>
                          <a:cs typeface="+mn-cs"/>
                        </a:rPr>
                        <a:t>;</a:t>
                      </a:r>
                      <a:endParaRPr lang="en-US" sz="1600" kern="1200" dirty="0">
                        <a:solidFill>
                          <a:schemeClr val="tx1"/>
                        </a:solidFill>
                        <a:effectLst/>
                        <a:latin typeface="+mn-lt"/>
                        <a:ea typeface="+mn-ea"/>
                        <a:cs typeface="+mn-cs"/>
                      </a:endParaRPr>
                    </a:p>
                  </a:txBody>
                  <a:tcPr marL="50800" marR="50800" marT="50800" marB="50800" anchor="ctr"/>
                </a:tc>
                <a:extLst>
                  <a:ext uri="{0D108BD9-81ED-4DB2-BD59-A6C34878D82A}">
                    <a16:rowId xmlns:a16="http://schemas.microsoft.com/office/drawing/2014/main" val="3993809335"/>
                  </a:ext>
                </a:extLst>
              </a:tr>
            </a:tbl>
          </a:graphicData>
        </a:graphic>
      </p:graphicFrame>
      <p:sp>
        <p:nvSpPr>
          <p:cNvPr id="14" name="标题 13">
            <a:extLst>
              <a:ext uri="{FF2B5EF4-FFF2-40B4-BE49-F238E27FC236}">
                <a16:creationId xmlns:a16="http://schemas.microsoft.com/office/drawing/2014/main" id="{200BC611-2C42-D241-8859-6EDEEAA96712}"/>
              </a:ext>
            </a:extLst>
          </p:cNvPr>
          <p:cNvSpPr>
            <a:spLocks noGrp="1"/>
          </p:cNvSpPr>
          <p:nvPr>
            <p:ph type="title"/>
          </p:nvPr>
        </p:nvSpPr>
        <p:spPr>
          <a:xfrm>
            <a:off x="497488" y="284009"/>
            <a:ext cx="11232000" cy="828000"/>
          </a:xfrm>
        </p:spPr>
        <p:txBody>
          <a:bodyPr/>
          <a:lstStyle/>
          <a:p>
            <a:r>
              <a:rPr lang="en-US" altLang="zh-CN" dirty="0"/>
              <a:t>Compared</a:t>
            </a:r>
            <a:r>
              <a:rPr lang="zh-CN" altLang="en-US" dirty="0"/>
              <a:t> </a:t>
            </a:r>
            <a:r>
              <a:rPr lang="en-US" altLang="zh-CN" dirty="0"/>
              <a:t>to</a:t>
            </a:r>
            <a:r>
              <a:rPr lang="zh-CN" altLang="en-US" dirty="0"/>
              <a:t> </a:t>
            </a:r>
            <a:r>
              <a:rPr lang="en-US" altLang="zh-CN" dirty="0"/>
              <a:t>docked</a:t>
            </a:r>
            <a:r>
              <a:rPr lang="zh-CN" altLang="en-US" dirty="0"/>
              <a:t> </a:t>
            </a:r>
            <a:r>
              <a:rPr lang="en-US" altLang="zh-CN" dirty="0"/>
              <a:t>bike-sharing</a:t>
            </a:r>
            <a:r>
              <a:rPr lang="zh-CN" altLang="en-US" dirty="0"/>
              <a:t> </a:t>
            </a:r>
            <a:r>
              <a:rPr lang="en-US" altLang="zh-CN" dirty="0"/>
              <a:t>(DB)</a:t>
            </a:r>
            <a:endParaRPr lang="zh-CN" altLang="en-US" dirty="0"/>
          </a:p>
        </p:txBody>
      </p:sp>
      <p:sp>
        <p:nvSpPr>
          <p:cNvPr id="2" name="Footer Placeholder 3">
            <a:extLst>
              <a:ext uri="{FF2B5EF4-FFF2-40B4-BE49-F238E27FC236}">
                <a16:creationId xmlns:a16="http://schemas.microsoft.com/office/drawing/2014/main" id="{F20AB1B8-C17E-F6C7-8177-997CDE5A5D7C}"/>
              </a:ext>
            </a:extLst>
          </p:cNvPr>
          <p:cNvSpPr>
            <a:spLocks noGrp="1"/>
          </p:cNvSpPr>
          <p:nvPr>
            <p:ph type="ftr" sz="quarter" idx="4294967295"/>
          </p:nvPr>
        </p:nvSpPr>
        <p:spPr>
          <a:xfrm>
            <a:off x="10462798" y="6419104"/>
            <a:ext cx="1546525" cy="366183"/>
          </a:xfrm>
          <a:prstGeom prst="rect">
            <a:avLst/>
          </a:prstGeom>
        </p:spPr>
        <p:txBody>
          <a:bodyPr>
            <a:normAutofit/>
          </a:bodyPr>
          <a:lstStyle/>
          <a:p>
            <a:pPr>
              <a:spcAft>
                <a:spcPts val="600"/>
              </a:spcAft>
            </a:pPr>
            <a:r>
              <a:rPr lang="en-US" altLang="zh-CN" sz="1400">
                <a:solidFill>
                  <a:schemeClr val="bg1"/>
                </a:solidFill>
              </a:rPr>
              <a:t>Hongyu Zheng</a:t>
            </a:r>
          </a:p>
        </p:txBody>
      </p:sp>
      <p:sp>
        <p:nvSpPr>
          <p:cNvPr id="4" name="灯片编号占位符 3">
            <a:extLst>
              <a:ext uri="{FF2B5EF4-FFF2-40B4-BE49-F238E27FC236}">
                <a16:creationId xmlns:a16="http://schemas.microsoft.com/office/drawing/2014/main" id="{6F2DFCEF-DD26-2D4A-95F9-49356B0565D2}"/>
              </a:ext>
            </a:extLst>
          </p:cNvPr>
          <p:cNvSpPr>
            <a:spLocks noGrp="1"/>
          </p:cNvSpPr>
          <p:nvPr>
            <p:ph type="sldNum" sz="quarter" idx="4"/>
          </p:nvPr>
        </p:nvSpPr>
        <p:spPr>
          <a:xfrm>
            <a:off x="182677" y="6380068"/>
            <a:ext cx="451552" cy="365125"/>
          </a:xfrm>
          <a:prstGeom prst="rect">
            <a:avLst/>
          </a:prstGeom>
        </p:spPr>
        <p:txBody>
          <a:bodyPr/>
          <a:lstStyle/>
          <a:p>
            <a:fld id="{BA9B540C-44DA-4F69-89C9-7C84606640D3}" type="slidenum">
              <a:rPr lang="en-US" smtClean="0"/>
              <a:pPr/>
              <a:t>38</a:t>
            </a:fld>
            <a:endParaRPr lang="en-US"/>
          </a:p>
        </p:txBody>
      </p:sp>
      <p:graphicFrame>
        <p:nvGraphicFramePr>
          <p:cNvPr id="5" name="内容占位符 2">
            <a:extLst>
              <a:ext uri="{FF2B5EF4-FFF2-40B4-BE49-F238E27FC236}">
                <a16:creationId xmlns:a16="http://schemas.microsoft.com/office/drawing/2014/main" id="{AAF26854-5A7B-5D1E-7FCC-99BE1CADB5CE}"/>
              </a:ext>
            </a:extLst>
          </p:cNvPr>
          <p:cNvGraphicFramePr>
            <a:graphicFrameLocks/>
          </p:cNvGraphicFramePr>
          <p:nvPr/>
        </p:nvGraphicFramePr>
        <p:xfrm>
          <a:off x="496339" y="4873648"/>
          <a:ext cx="11233149" cy="1067435"/>
        </p:xfrm>
        <a:graphic>
          <a:graphicData uri="http://schemas.openxmlformats.org/drawingml/2006/table">
            <a:tbl>
              <a:tblPr firstRow="1" bandRow="1">
                <a:tableStyleId>{2D5ABB26-0587-4C30-8999-92F81FD0307C}</a:tableStyleId>
              </a:tblPr>
              <a:tblGrid>
                <a:gridCol w="1945909">
                  <a:extLst>
                    <a:ext uri="{9D8B030D-6E8A-4147-A177-3AD203B41FA5}">
                      <a16:colId xmlns:a16="http://schemas.microsoft.com/office/drawing/2014/main" val="2573452523"/>
                    </a:ext>
                  </a:extLst>
                </a:gridCol>
                <a:gridCol w="3913582">
                  <a:extLst>
                    <a:ext uri="{9D8B030D-6E8A-4147-A177-3AD203B41FA5}">
                      <a16:colId xmlns:a16="http://schemas.microsoft.com/office/drawing/2014/main" val="2055512843"/>
                    </a:ext>
                  </a:extLst>
                </a:gridCol>
                <a:gridCol w="5373658">
                  <a:extLst>
                    <a:ext uri="{9D8B030D-6E8A-4147-A177-3AD203B41FA5}">
                      <a16:colId xmlns:a16="http://schemas.microsoft.com/office/drawing/2014/main" val="2762848770"/>
                    </a:ext>
                  </a:extLst>
                </a:gridCol>
              </a:tblGrid>
              <a:tr h="370840">
                <a:tc>
                  <a:txBody>
                    <a:bodyPr/>
                    <a:lstStyle/>
                    <a:p>
                      <a:pPr marL="0" marR="0" lvl="1" indent="0" algn="l" defTabSz="1219170"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600" b="1" kern="1200" dirty="0">
                          <a:solidFill>
                            <a:schemeClr val="tx1"/>
                          </a:solidFill>
                          <a:effectLst/>
                        </a:rPr>
                        <a:t>For</a:t>
                      </a:r>
                      <a:r>
                        <a:rPr lang="zh-CN" altLang="en-US" sz="1600" b="1" kern="1200" dirty="0">
                          <a:solidFill>
                            <a:schemeClr val="tx1"/>
                          </a:solidFill>
                          <a:effectLst/>
                        </a:rPr>
                        <a:t> </a:t>
                      </a:r>
                      <a:r>
                        <a:rPr lang="en-US" altLang="zh-CN" sz="1600" b="1" kern="1200" dirty="0">
                          <a:solidFill>
                            <a:schemeClr val="tx1"/>
                          </a:solidFill>
                          <a:effectLst/>
                        </a:rPr>
                        <a:t>modelers</a:t>
                      </a:r>
                      <a:endParaRPr lang="en-US" sz="1600" b="1" kern="1200" dirty="0">
                        <a:solidFill>
                          <a:schemeClr val="tx1"/>
                        </a:solidFill>
                        <a:effectLst/>
                        <a:latin typeface="+mn-lt"/>
                        <a:ea typeface="+mn-ea"/>
                        <a:cs typeface="+mn-cs"/>
                      </a:endParaRPr>
                    </a:p>
                  </a:txBody>
                  <a:tcPr marL="50800" marR="50800" marT="50800" marB="508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sz="1600" b="0" kern="1200" dirty="0">
                          <a:solidFill>
                            <a:srgbClr val="008F00"/>
                          </a:solidFill>
                          <a:effectLst/>
                        </a:rPr>
                        <a:t>Real destination of demand </a:t>
                      </a:r>
                      <a:r>
                        <a:rPr lang="en-US" altLang="zh-CN" sz="1600" b="0" kern="1200" dirty="0">
                          <a:solidFill>
                            <a:srgbClr val="008F00"/>
                          </a:solidFill>
                          <a:effectLst/>
                        </a:rPr>
                        <a:t>from trip</a:t>
                      </a:r>
                      <a:r>
                        <a:rPr lang="zh-CN" altLang="en-US" sz="1600" b="0" kern="1200" dirty="0">
                          <a:solidFill>
                            <a:srgbClr val="008F00"/>
                          </a:solidFill>
                          <a:effectLst/>
                        </a:rPr>
                        <a:t> </a:t>
                      </a:r>
                      <a:r>
                        <a:rPr lang="en-US" altLang="zh-CN" sz="1600" b="0" kern="1200" dirty="0">
                          <a:solidFill>
                            <a:srgbClr val="008F00"/>
                          </a:solidFill>
                          <a:effectLst/>
                        </a:rPr>
                        <a:t>data</a:t>
                      </a:r>
                      <a:r>
                        <a:rPr lang="en-US" sz="1600" b="0" kern="1200" dirty="0">
                          <a:solidFill>
                            <a:schemeClr val="tx1"/>
                          </a:solidFill>
                          <a:effectLst/>
                        </a:rPr>
                        <a:t>. </a:t>
                      </a:r>
                      <a:endParaRPr lang="en-US" sz="1600" b="0" kern="1200" dirty="0">
                        <a:solidFill>
                          <a:schemeClr val="tx1"/>
                        </a:solidFill>
                        <a:effectLst/>
                        <a:latin typeface="+mn-lt"/>
                        <a:ea typeface="+mn-ea"/>
                        <a:cs typeface="+mn-cs"/>
                      </a:endParaRPr>
                    </a:p>
                  </a:txBody>
                  <a:tcPr marL="50800" marR="50800" marT="50800" marB="508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b="0" kern="1200" dirty="0">
                          <a:solidFill>
                            <a:srgbClr val="C00000"/>
                          </a:solidFill>
                          <a:effectLst/>
                        </a:rPr>
                        <a:t>Difficulty</a:t>
                      </a:r>
                      <a:r>
                        <a:rPr lang="en-US" sz="1600" b="0" kern="1200" dirty="0">
                          <a:solidFill>
                            <a:srgbClr val="C00000"/>
                          </a:solidFill>
                          <a:effectLst/>
                        </a:rPr>
                        <a:t> to identify </a:t>
                      </a:r>
                      <a:r>
                        <a:rPr lang="en-US" altLang="zh-CN" sz="1600" b="0" kern="1200" dirty="0">
                          <a:solidFill>
                            <a:srgbClr val="C00000"/>
                          </a:solidFill>
                          <a:effectLst/>
                        </a:rPr>
                        <a:t>real</a:t>
                      </a:r>
                      <a:r>
                        <a:rPr lang="en-US" sz="1600" b="0" kern="1200" dirty="0">
                          <a:solidFill>
                            <a:srgbClr val="C00000"/>
                          </a:solidFill>
                          <a:effectLst/>
                        </a:rPr>
                        <a:t> </a:t>
                      </a:r>
                      <a:r>
                        <a:rPr lang="en-US" altLang="zh-CN" sz="1600" b="0" kern="1200" dirty="0">
                          <a:solidFill>
                            <a:srgbClr val="C00000"/>
                          </a:solidFill>
                          <a:effectLst/>
                        </a:rPr>
                        <a:t>demand</a:t>
                      </a:r>
                      <a:r>
                        <a:rPr lang="zh-CN" altLang="en-US" sz="1600" b="0" kern="1200" dirty="0">
                          <a:solidFill>
                            <a:srgbClr val="C00000"/>
                          </a:solidFill>
                          <a:effectLst/>
                        </a:rPr>
                        <a:t> </a:t>
                      </a:r>
                      <a:r>
                        <a:rPr lang="en-US" sz="1600" b="0" kern="1200" dirty="0">
                          <a:solidFill>
                            <a:srgbClr val="C00000"/>
                          </a:solidFill>
                          <a:effectLst/>
                        </a:rPr>
                        <a:t>due to rent failure </a:t>
                      </a:r>
                      <a:r>
                        <a:rPr lang="en-US" sz="1600" b="0" kern="1200" dirty="0">
                          <a:solidFill>
                            <a:schemeClr val="tx1"/>
                          </a:solidFill>
                          <a:effectLst/>
                        </a:rPr>
                        <a:t>(DB systems </a:t>
                      </a:r>
                      <a:r>
                        <a:rPr lang="en-US" altLang="zh-CN" sz="1600" b="0" kern="1200" dirty="0">
                          <a:solidFill>
                            <a:schemeClr val="tx1"/>
                          </a:solidFill>
                          <a:effectLst/>
                        </a:rPr>
                        <a:t>can estimate</a:t>
                      </a:r>
                      <a:r>
                        <a:rPr lang="zh-CN" altLang="en-US" sz="1600" b="0" kern="1200" dirty="0">
                          <a:solidFill>
                            <a:schemeClr val="tx1"/>
                          </a:solidFill>
                          <a:effectLst/>
                        </a:rPr>
                        <a:t> </a:t>
                      </a:r>
                      <a:r>
                        <a:rPr lang="en-US" altLang="zh-CN" sz="1600" b="0" kern="1200" dirty="0">
                          <a:solidFill>
                            <a:schemeClr val="tx1"/>
                          </a:solidFill>
                          <a:effectLst/>
                        </a:rPr>
                        <a:t>real demand based on the time ratio when no bike/dock is available</a:t>
                      </a:r>
                      <a:r>
                        <a:rPr lang="zh-CN" altLang="en-US" sz="1600" b="0" kern="1200" dirty="0">
                          <a:solidFill>
                            <a:schemeClr val="tx1"/>
                          </a:solidFill>
                          <a:effectLst/>
                        </a:rPr>
                        <a:t> </a:t>
                      </a:r>
                      <a:r>
                        <a:rPr lang="en-US" sz="1600" b="0" kern="1200" dirty="0">
                          <a:solidFill>
                            <a:schemeClr val="tx1"/>
                          </a:solidFill>
                          <a:effectLst/>
                        </a:rPr>
                        <a:t>in each station.)</a:t>
                      </a:r>
                    </a:p>
                    <a:p>
                      <a:pPr marL="141750" marR="0" lvl="1" indent="-141750" algn="l" defTabSz="1219170" rtl="0" eaLnBrk="1" fontAlgn="ctr" latinLnBrk="0" hangingPunct="1">
                        <a:lnSpc>
                          <a:spcPts val="1920"/>
                        </a:lnSpc>
                        <a:spcBef>
                          <a:spcPts val="0"/>
                        </a:spcBef>
                        <a:spcAft>
                          <a:spcPts val="0"/>
                        </a:spcAft>
                        <a:buClrTx/>
                        <a:buSzTx/>
                        <a:buFont typeface="Arial" panose="020B0604020202020204" pitchFamily="34" charset="0"/>
                        <a:buChar char="•"/>
                        <a:tabLst/>
                        <a:defRPr/>
                      </a:pPr>
                      <a:r>
                        <a:rPr lang="en-US" altLang="zh-CN" sz="1600" b="0" kern="1200" dirty="0">
                          <a:solidFill>
                            <a:srgbClr val="C00000"/>
                          </a:solidFill>
                          <a:effectLst/>
                        </a:rPr>
                        <a:t>Inability</a:t>
                      </a:r>
                      <a:r>
                        <a:rPr lang="zh-CN" altLang="en-US" sz="1600" b="0" kern="1200" dirty="0">
                          <a:solidFill>
                            <a:srgbClr val="C00000"/>
                          </a:solidFill>
                          <a:effectLst/>
                        </a:rPr>
                        <a:t> </a:t>
                      </a:r>
                      <a:r>
                        <a:rPr lang="en-US" altLang="zh-CN" sz="1600" b="0" kern="1200" dirty="0">
                          <a:solidFill>
                            <a:srgbClr val="C00000"/>
                          </a:solidFill>
                          <a:effectLst/>
                        </a:rPr>
                        <a:t>to</a:t>
                      </a:r>
                      <a:r>
                        <a:rPr lang="zh-CN" altLang="en-US" sz="1600" b="0" kern="1200" dirty="0">
                          <a:solidFill>
                            <a:srgbClr val="C00000"/>
                          </a:solidFill>
                          <a:effectLst/>
                        </a:rPr>
                        <a:t> </a:t>
                      </a:r>
                      <a:r>
                        <a:rPr lang="en-US" altLang="zh-CN" sz="1600" b="0" kern="1200" dirty="0">
                          <a:solidFill>
                            <a:srgbClr val="C00000"/>
                          </a:solidFill>
                          <a:effectLst/>
                        </a:rPr>
                        <a:t>restore</a:t>
                      </a:r>
                      <a:r>
                        <a:rPr lang="zh-CN" altLang="en-US" sz="1600" b="0" kern="1200" dirty="0">
                          <a:solidFill>
                            <a:srgbClr val="C00000"/>
                          </a:solidFill>
                          <a:effectLst/>
                        </a:rPr>
                        <a:t> </a:t>
                      </a:r>
                      <a:r>
                        <a:rPr lang="en-US" altLang="zh-CN" sz="1600" b="0" kern="1200" dirty="0">
                          <a:solidFill>
                            <a:srgbClr val="C00000"/>
                          </a:solidFill>
                          <a:effectLst/>
                        </a:rPr>
                        <a:t>the</a:t>
                      </a:r>
                      <a:r>
                        <a:rPr lang="zh-CN" altLang="en-US" sz="1600" b="0" kern="1200" dirty="0">
                          <a:solidFill>
                            <a:srgbClr val="C00000"/>
                          </a:solidFill>
                          <a:effectLst/>
                        </a:rPr>
                        <a:t> </a:t>
                      </a:r>
                      <a:r>
                        <a:rPr lang="en-US" altLang="zh-CN" sz="1600" b="0" kern="1200" dirty="0">
                          <a:solidFill>
                            <a:srgbClr val="C00000"/>
                          </a:solidFill>
                          <a:effectLst/>
                        </a:rPr>
                        <a:t>time</a:t>
                      </a:r>
                      <a:r>
                        <a:rPr lang="zh-CN" altLang="en-US" sz="1600" b="0" kern="1200" dirty="0">
                          <a:solidFill>
                            <a:srgbClr val="C00000"/>
                          </a:solidFill>
                          <a:effectLst/>
                        </a:rPr>
                        <a:t> </a:t>
                      </a:r>
                      <a:r>
                        <a:rPr lang="en-US" altLang="zh-CN" sz="1600" b="0" kern="1200" dirty="0">
                          <a:solidFill>
                            <a:srgbClr val="C00000"/>
                          </a:solidFill>
                          <a:effectLst/>
                        </a:rPr>
                        <a:t>of</a:t>
                      </a:r>
                      <a:r>
                        <a:rPr lang="zh-CN" altLang="en-US" sz="1600" b="0" kern="1200" dirty="0">
                          <a:solidFill>
                            <a:srgbClr val="C00000"/>
                          </a:solidFill>
                          <a:effectLst/>
                        </a:rPr>
                        <a:t> </a:t>
                      </a:r>
                      <a:r>
                        <a:rPr lang="en-US" sz="1600" b="0" kern="1200" dirty="0">
                          <a:solidFill>
                            <a:srgbClr val="C00000"/>
                          </a:solidFill>
                          <a:effectLst/>
                        </a:rPr>
                        <a:t>rebalanc</a:t>
                      </a:r>
                      <a:r>
                        <a:rPr lang="en-US" altLang="zh-CN" sz="1600" b="0" kern="1200" dirty="0">
                          <a:solidFill>
                            <a:srgbClr val="C00000"/>
                          </a:solidFill>
                          <a:effectLst/>
                        </a:rPr>
                        <a:t>ing</a:t>
                      </a:r>
                      <a:r>
                        <a:rPr lang="zh-CN" altLang="en-US" sz="1600" b="0" kern="1200" dirty="0">
                          <a:solidFill>
                            <a:srgbClr val="C00000"/>
                          </a:solidFill>
                          <a:effectLst/>
                        </a:rPr>
                        <a:t> </a:t>
                      </a:r>
                      <a:r>
                        <a:rPr lang="en-US" altLang="zh-CN" sz="1600" b="0" kern="1200" dirty="0">
                          <a:solidFill>
                            <a:srgbClr val="C00000"/>
                          </a:solidFill>
                          <a:effectLst/>
                        </a:rPr>
                        <a:t>trips</a:t>
                      </a:r>
                      <a:r>
                        <a:rPr lang="en-US" altLang="zh-CN" sz="1600" b="0" kern="1200" dirty="0">
                          <a:solidFill>
                            <a:schemeClr val="tx1"/>
                          </a:solidFill>
                          <a:effectLst/>
                        </a:rPr>
                        <a:t>.</a:t>
                      </a:r>
                      <a:endParaRPr lang="en-US" sz="1600" b="0" kern="1200" dirty="0">
                        <a:solidFill>
                          <a:schemeClr val="tx1"/>
                        </a:solidFill>
                        <a:effectLst/>
                        <a:latin typeface="+mn-lt"/>
                        <a:ea typeface="+mn-ea"/>
                        <a:cs typeface="+mn-cs"/>
                      </a:endParaRPr>
                    </a:p>
                  </a:txBody>
                  <a:tcPr marL="50800" marR="50800" marT="50800" marB="508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559581"/>
                  </a:ext>
                </a:extLst>
              </a:tr>
            </a:tbl>
          </a:graphicData>
        </a:graphic>
      </p:graphicFrame>
    </p:spTree>
    <p:extLst>
      <p:ext uri="{BB962C8B-B14F-4D97-AF65-F5344CB8AC3E}">
        <p14:creationId xmlns:p14="http://schemas.microsoft.com/office/powerpoint/2010/main" val="199541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3608A4-A635-4C39-9036-559998EC339D}"/>
              </a:ext>
            </a:extLst>
          </p:cNvPr>
          <p:cNvSpPr>
            <a:spLocks noGrp="1"/>
          </p:cNvSpPr>
          <p:nvPr>
            <p:ph idx="1"/>
          </p:nvPr>
        </p:nvSpPr>
        <p:spPr>
          <a:xfrm>
            <a:off x="496888" y="1228725"/>
            <a:ext cx="6454102" cy="4881563"/>
          </a:xfrm>
        </p:spPr>
        <p:txBody>
          <a:bodyPr>
            <a:normAutofit/>
          </a:bodyPr>
          <a:lstStyle/>
          <a:p>
            <a:r>
              <a:rPr lang="en-US" altLang="zh-CN" dirty="0"/>
              <a:t>DLB became the victim of its own success.</a:t>
            </a:r>
            <a:endParaRPr lang="en-US" dirty="0"/>
          </a:p>
          <a:p>
            <a:pPr lvl="1"/>
            <a:r>
              <a:rPr lang="en-US" dirty="0"/>
              <a:t>Low entry cost</a:t>
            </a:r>
          </a:p>
          <a:p>
            <a:pPr lvl="1"/>
            <a:r>
              <a:rPr lang="en-US" dirty="0"/>
              <a:t>Fierce competition</a:t>
            </a:r>
          </a:p>
          <a:p>
            <a:pPr lvl="1"/>
            <a:r>
              <a:rPr lang="en-US" dirty="0">
                <a:solidFill>
                  <a:srgbClr val="FF8300"/>
                </a:solidFill>
              </a:rPr>
              <a:t>Excessive supply and price wars</a:t>
            </a:r>
          </a:p>
          <a:p>
            <a:pPr lvl="1"/>
            <a:r>
              <a:rPr lang="en-US" dirty="0"/>
              <a:t>Intrusion to the public space; </a:t>
            </a:r>
            <a:r>
              <a:rPr lang="en-US" dirty="0">
                <a:solidFill>
                  <a:srgbClr val="FF8300"/>
                </a:solidFill>
              </a:rPr>
              <a:t>struggle to maintain and rebalance fleets</a:t>
            </a:r>
          </a:p>
        </p:txBody>
      </p:sp>
      <p:sp>
        <p:nvSpPr>
          <p:cNvPr id="2" name="Title 1">
            <a:extLst>
              <a:ext uri="{FF2B5EF4-FFF2-40B4-BE49-F238E27FC236}">
                <a16:creationId xmlns:a16="http://schemas.microsoft.com/office/drawing/2014/main" id="{6FE22834-3FF1-4277-82DB-E44E4B2C0FB5}"/>
              </a:ext>
            </a:extLst>
          </p:cNvPr>
          <p:cNvSpPr>
            <a:spLocks noGrp="1"/>
          </p:cNvSpPr>
          <p:nvPr>
            <p:ph type="title"/>
          </p:nvPr>
        </p:nvSpPr>
        <p:spPr>
          <a:xfrm>
            <a:off x="496888" y="284163"/>
            <a:ext cx="11233150" cy="827087"/>
          </a:xfrm>
        </p:spPr>
        <p:txBody>
          <a:bodyPr/>
          <a:lstStyle/>
          <a:p>
            <a:r>
              <a:rPr lang="en-US"/>
              <a:t>The quick fall</a:t>
            </a:r>
          </a:p>
        </p:txBody>
      </p:sp>
      <p:pic>
        <p:nvPicPr>
          <p:cNvPr id="6" name="Picture 5">
            <a:extLst>
              <a:ext uri="{FF2B5EF4-FFF2-40B4-BE49-F238E27FC236}">
                <a16:creationId xmlns:a16="http://schemas.microsoft.com/office/drawing/2014/main" id="{FED31A1E-1924-4867-834C-BF91FB5DFD70}"/>
              </a:ext>
            </a:extLst>
          </p:cNvPr>
          <p:cNvPicPr>
            <a:picLocks noChangeAspect="1"/>
          </p:cNvPicPr>
          <p:nvPr/>
        </p:nvPicPr>
        <p:blipFill rotWithShape="1">
          <a:blip r:embed="rId3"/>
          <a:srcRect t="3327" b="12238"/>
          <a:stretch>
            <a:fillRect/>
          </a:stretch>
        </p:blipFill>
        <p:spPr>
          <a:xfrm>
            <a:off x="7327336" y="1111249"/>
            <a:ext cx="4496768" cy="4134081"/>
          </a:xfrm>
          <a:prstGeom prst="rect">
            <a:avLst/>
          </a:prstGeom>
        </p:spPr>
      </p:pic>
      <p:sp>
        <p:nvSpPr>
          <p:cNvPr id="7" name="文本框 6">
            <a:extLst>
              <a:ext uri="{FF2B5EF4-FFF2-40B4-BE49-F238E27FC236}">
                <a16:creationId xmlns:a16="http://schemas.microsoft.com/office/drawing/2014/main" id="{3F3D9B3F-B0B3-AC29-7F63-B7E02C35EEC8}"/>
              </a:ext>
            </a:extLst>
          </p:cNvPr>
          <p:cNvSpPr txBox="1"/>
          <p:nvPr/>
        </p:nvSpPr>
        <p:spPr>
          <a:xfrm>
            <a:off x="7219271" y="5245331"/>
            <a:ext cx="3410296" cy="307777"/>
          </a:xfrm>
          <a:prstGeom prst="rect">
            <a:avLst/>
          </a:prstGeom>
          <a:noFill/>
        </p:spPr>
        <p:txBody>
          <a:bodyPr wrap="square">
            <a:spAutoFit/>
          </a:bodyPr>
          <a:lstStyle/>
          <a:p>
            <a:r>
              <a:rPr kumimoji="1" lang="en-US" altLang="zh-CN" sz="1400">
                <a:solidFill>
                  <a:schemeClr val="bg1">
                    <a:lumMod val="50000"/>
                  </a:schemeClr>
                </a:solidFill>
              </a:rPr>
              <a:t>Source:</a:t>
            </a:r>
            <a:r>
              <a:rPr kumimoji="1" lang="zh-CN" altLang="en-US" sz="1400">
                <a:solidFill>
                  <a:schemeClr val="bg1">
                    <a:lumMod val="50000"/>
                  </a:schemeClr>
                </a:solidFill>
              </a:rPr>
              <a:t> </a:t>
            </a:r>
            <a:r>
              <a:rPr kumimoji="1" lang="en-US" altLang="zh-CN" sz="1400">
                <a:solidFill>
                  <a:schemeClr val="bg1">
                    <a:lumMod val="50000"/>
                  </a:schemeClr>
                </a:solidFill>
              </a:rPr>
              <a:t>The</a:t>
            </a:r>
            <a:r>
              <a:rPr kumimoji="1" lang="zh-CN" altLang="en-US" sz="1400">
                <a:solidFill>
                  <a:schemeClr val="bg1">
                    <a:lumMod val="50000"/>
                  </a:schemeClr>
                </a:solidFill>
              </a:rPr>
              <a:t> </a:t>
            </a:r>
            <a:r>
              <a:rPr kumimoji="1" lang="en-US" altLang="zh-CN" sz="1400">
                <a:solidFill>
                  <a:schemeClr val="bg1">
                    <a:lumMod val="50000"/>
                  </a:schemeClr>
                </a:solidFill>
              </a:rPr>
              <a:t>Economist</a:t>
            </a:r>
            <a:endParaRPr kumimoji="1" lang="zh-CN" altLang="en-US" sz="1400">
              <a:solidFill>
                <a:schemeClr val="bg1">
                  <a:lumMod val="50000"/>
                </a:schemeClr>
              </a:solidFill>
            </a:endParaRPr>
          </a:p>
        </p:txBody>
      </p:sp>
      <p:sp>
        <p:nvSpPr>
          <p:cNvPr id="9" name="Slide Number Placeholder 4">
            <a:extLst>
              <a:ext uri="{FF2B5EF4-FFF2-40B4-BE49-F238E27FC236}">
                <a16:creationId xmlns:a16="http://schemas.microsoft.com/office/drawing/2014/main" id="{786657B6-DDC4-6D7A-1924-0E1555102352}"/>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4</a:t>
            </a:fld>
            <a:endParaRPr lang="en-US" dirty="0"/>
          </a:p>
        </p:txBody>
      </p:sp>
    </p:spTree>
    <p:extLst>
      <p:ext uri="{BB962C8B-B14F-4D97-AF65-F5344CB8AC3E}">
        <p14:creationId xmlns:p14="http://schemas.microsoft.com/office/powerpoint/2010/main" val="179408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91EB477-714F-AF25-F528-F6A6B0E0150E}"/>
              </a:ext>
            </a:extLst>
          </p:cNvPr>
          <p:cNvPicPr>
            <a:picLocks noChangeAspect="1"/>
          </p:cNvPicPr>
          <p:nvPr/>
        </p:nvPicPr>
        <p:blipFill rotWithShape="1">
          <a:blip r:embed="rId3"/>
          <a:srcRect b="15147"/>
          <a:stretch/>
        </p:blipFill>
        <p:spPr>
          <a:xfrm>
            <a:off x="1032867" y="191023"/>
            <a:ext cx="10126267" cy="5713417"/>
          </a:xfrm>
          <a:prstGeom prst="rect">
            <a:avLst/>
          </a:prstGeom>
        </p:spPr>
      </p:pic>
      <p:sp>
        <p:nvSpPr>
          <p:cNvPr id="10" name="文本框 9">
            <a:extLst>
              <a:ext uri="{FF2B5EF4-FFF2-40B4-BE49-F238E27FC236}">
                <a16:creationId xmlns:a16="http://schemas.microsoft.com/office/drawing/2014/main" id="{B52AF3A0-4BEB-CE0A-DA11-C6D51925BA2A}"/>
              </a:ext>
            </a:extLst>
          </p:cNvPr>
          <p:cNvSpPr txBox="1"/>
          <p:nvPr/>
        </p:nvSpPr>
        <p:spPr>
          <a:xfrm>
            <a:off x="1032867" y="5904440"/>
            <a:ext cx="10280756" cy="369332"/>
          </a:xfrm>
          <a:prstGeom prst="rect">
            <a:avLst/>
          </a:prstGeom>
          <a:noFill/>
        </p:spPr>
        <p:txBody>
          <a:bodyPr wrap="square" rtlCol="0">
            <a:spAutoFit/>
          </a:bodyPr>
          <a:lstStyle/>
          <a:p>
            <a:r>
              <a:rPr kumimoji="1" lang="en-US" altLang="zh-CN"/>
              <a:t>Abandoned shared bikes are piled up like a hill in Xiamen, China. </a:t>
            </a:r>
            <a:r>
              <a:rPr kumimoji="1" lang="en-US" altLang="zh-CN" sz="1400">
                <a:solidFill>
                  <a:schemeClr val="bg1">
                    <a:lumMod val="50000"/>
                  </a:schemeClr>
                </a:solidFill>
              </a:rPr>
              <a:t>Source:</a:t>
            </a:r>
            <a:r>
              <a:rPr kumimoji="1" lang="zh-CN" altLang="en-US" sz="1400">
                <a:solidFill>
                  <a:schemeClr val="bg1">
                    <a:lumMod val="50000"/>
                  </a:schemeClr>
                </a:solidFill>
              </a:rPr>
              <a:t> </a:t>
            </a:r>
            <a:r>
              <a:rPr kumimoji="1" lang="en-US" altLang="zh-CN" sz="1400">
                <a:solidFill>
                  <a:schemeClr val="bg1">
                    <a:lumMod val="50000"/>
                  </a:schemeClr>
                </a:solidFill>
              </a:rPr>
              <a:t>No Place to Place (</a:t>
            </a:r>
            <a:r>
              <a:rPr kumimoji="1" lang="en-US" altLang="zh-CN" sz="1400" err="1">
                <a:solidFill>
                  <a:schemeClr val="bg1">
                    <a:lumMod val="50000"/>
                  </a:schemeClr>
                </a:solidFill>
              </a:rPr>
              <a:t>phmuseum.com</a:t>
            </a:r>
            <a:r>
              <a:rPr kumimoji="1" lang="en-US" altLang="zh-CN" sz="1400">
                <a:solidFill>
                  <a:schemeClr val="bg1">
                    <a:lumMod val="50000"/>
                  </a:schemeClr>
                </a:solidFill>
              </a:rPr>
              <a:t>)</a:t>
            </a:r>
            <a:r>
              <a:rPr kumimoji="1" lang="zh-CN" altLang="en-US" sz="1400">
                <a:solidFill>
                  <a:schemeClr val="bg1">
                    <a:lumMod val="50000"/>
                  </a:schemeClr>
                </a:solidFill>
              </a:rPr>
              <a:t> </a:t>
            </a:r>
            <a:endParaRPr kumimoji="1" lang="zh-CN" altLang="en-US">
              <a:solidFill>
                <a:schemeClr val="bg1">
                  <a:lumMod val="50000"/>
                </a:schemeClr>
              </a:solidFill>
            </a:endParaRPr>
          </a:p>
        </p:txBody>
      </p:sp>
      <p:sp>
        <p:nvSpPr>
          <p:cNvPr id="5" name="Slide Number Placeholder 4">
            <a:extLst>
              <a:ext uri="{FF2B5EF4-FFF2-40B4-BE49-F238E27FC236}">
                <a16:creationId xmlns:a16="http://schemas.microsoft.com/office/drawing/2014/main" id="{CDEEAF2F-791D-73B9-3BEE-E729A103C192}"/>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5</a:t>
            </a:fld>
            <a:endParaRPr lang="en-US" dirty="0"/>
          </a:p>
        </p:txBody>
      </p:sp>
    </p:spTree>
    <p:extLst>
      <p:ext uri="{BB962C8B-B14F-4D97-AF65-F5344CB8AC3E}">
        <p14:creationId xmlns:p14="http://schemas.microsoft.com/office/powerpoint/2010/main" val="6541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920A59-11E5-4E1F-89C1-2672BB09AF42}"/>
              </a:ext>
            </a:extLst>
          </p:cNvPr>
          <p:cNvSpPr>
            <a:spLocks noGrp="1"/>
          </p:cNvSpPr>
          <p:nvPr>
            <p:ph idx="1"/>
          </p:nvPr>
        </p:nvSpPr>
        <p:spPr>
          <a:xfrm>
            <a:off x="497489" y="1089671"/>
            <a:ext cx="11232000" cy="4639139"/>
          </a:xfrm>
        </p:spPr>
        <p:txBody>
          <a:bodyPr/>
          <a:lstStyle/>
          <a:p>
            <a:pPr marL="274320" indent="-274320" defTabSz="914400"/>
            <a:r>
              <a:rPr lang="en-US" sz="3000" b="0" dirty="0">
                <a:solidFill>
                  <a:schemeClr val="tx1"/>
                </a:solidFill>
                <a:latin typeface="+mn-lt"/>
              </a:rPr>
              <a:t>An educated guess of </a:t>
            </a:r>
            <a:r>
              <a:rPr lang="en-US" altLang="zh-CN" sz="3000" b="0" dirty="0">
                <a:solidFill>
                  <a:schemeClr val="tx1"/>
                </a:solidFill>
                <a:latin typeface="+mn-lt"/>
              </a:rPr>
              <a:t>the proper size and price of DLB service?</a:t>
            </a:r>
          </a:p>
          <a:p>
            <a:pPr marL="634320" lvl="1" indent="-274320" defTabSz="914400"/>
            <a:r>
              <a:rPr lang="en-US" altLang="zh-CN" sz="2000" dirty="0">
                <a:latin typeface="+mn-lt"/>
              </a:rPr>
              <a:t>For</a:t>
            </a:r>
            <a:r>
              <a:rPr lang="zh-CN" altLang="en-US" sz="2000" dirty="0">
                <a:latin typeface="+mn-lt"/>
              </a:rPr>
              <a:t> </a:t>
            </a:r>
            <a:r>
              <a:rPr lang="en-US" altLang="zh-CN" sz="2000" b="0" dirty="0">
                <a:solidFill>
                  <a:schemeClr val="tx1"/>
                </a:solidFill>
                <a:latin typeface="+mn-lt"/>
              </a:rPr>
              <a:t>operators planning to enter the market</a:t>
            </a:r>
          </a:p>
          <a:p>
            <a:pPr marL="634320" lvl="1" indent="-274320" defTabSz="914400"/>
            <a:r>
              <a:rPr lang="en-US" altLang="zh-CN" sz="2000" b="0" dirty="0">
                <a:solidFill>
                  <a:schemeClr val="tx1"/>
                </a:solidFill>
                <a:latin typeface="+mn-lt"/>
              </a:rPr>
              <a:t>For</a:t>
            </a:r>
            <a:r>
              <a:rPr lang="zh-CN" altLang="en-US" sz="2000" b="0" dirty="0">
                <a:solidFill>
                  <a:schemeClr val="tx1"/>
                </a:solidFill>
                <a:latin typeface="+mn-lt"/>
              </a:rPr>
              <a:t> </a:t>
            </a:r>
            <a:r>
              <a:rPr lang="en-US" altLang="zh-CN" sz="2000" b="0" dirty="0">
                <a:solidFill>
                  <a:schemeClr val="tx1"/>
                </a:solidFill>
                <a:latin typeface="+mn-lt"/>
              </a:rPr>
              <a:t>a</a:t>
            </a:r>
            <a:r>
              <a:rPr lang="zh-CN" altLang="en-US" sz="2000" b="0" dirty="0">
                <a:solidFill>
                  <a:schemeClr val="tx1"/>
                </a:solidFill>
                <a:latin typeface="+mn-lt"/>
              </a:rPr>
              <a:t> </a:t>
            </a:r>
            <a:r>
              <a:rPr lang="en-US" altLang="zh-CN" sz="2000" b="0" dirty="0">
                <a:solidFill>
                  <a:schemeClr val="tx1"/>
                </a:solidFill>
                <a:latin typeface="+mn-lt"/>
              </a:rPr>
              <a:t>planner seeking to maximize social welfare</a:t>
            </a:r>
          </a:p>
          <a:p>
            <a:pPr marL="274320" indent="-274320" defTabSz="914400"/>
            <a:r>
              <a:rPr lang="en-US" altLang="zh-CN" sz="3000" b="0" dirty="0">
                <a:solidFill>
                  <a:schemeClr val="tx1"/>
                </a:solidFill>
                <a:latin typeface="+mn-lt"/>
              </a:rPr>
              <a:t>Why</a:t>
            </a:r>
            <a:r>
              <a:rPr lang="zh-CN" altLang="en-US" sz="3000" b="0" dirty="0">
                <a:solidFill>
                  <a:schemeClr val="tx1"/>
                </a:solidFill>
                <a:latin typeface="+mn-lt"/>
              </a:rPr>
              <a:t> </a:t>
            </a:r>
            <a:r>
              <a:rPr lang="en-US" altLang="zh-CN" sz="3000" b="0" dirty="0">
                <a:solidFill>
                  <a:schemeClr val="tx1"/>
                </a:solidFill>
                <a:latin typeface="+mn-lt"/>
              </a:rPr>
              <a:t>is</a:t>
            </a:r>
            <a:r>
              <a:rPr lang="zh-CN" altLang="en-US" sz="3000" b="0" dirty="0">
                <a:solidFill>
                  <a:schemeClr val="tx1"/>
                </a:solidFill>
                <a:latin typeface="+mn-lt"/>
              </a:rPr>
              <a:t> </a:t>
            </a:r>
            <a:r>
              <a:rPr lang="en-US" altLang="zh-CN" sz="3000" b="0" dirty="0">
                <a:solidFill>
                  <a:schemeClr val="tx1"/>
                </a:solidFill>
                <a:latin typeface="+mn-lt"/>
              </a:rPr>
              <a:t>the</a:t>
            </a:r>
            <a:r>
              <a:rPr lang="zh-CN" altLang="en-US" sz="3000" b="0" dirty="0">
                <a:solidFill>
                  <a:schemeClr val="tx1"/>
                </a:solidFill>
                <a:latin typeface="+mn-lt"/>
              </a:rPr>
              <a:t> </a:t>
            </a:r>
            <a:r>
              <a:rPr lang="en-US" altLang="zh-CN" sz="3000" b="0" dirty="0">
                <a:solidFill>
                  <a:schemeClr val="tx1"/>
                </a:solidFill>
                <a:latin typeface="+mn-lt"/>
              </a:rPr>
              <a:t>market</a:t>
            </a:r>
            <a:r>
              <a:rPr lang="zh-CN" altLang="en-US" sz="3000" b="0" dirty="0">
                <a:solidFill>
                  <a:schemeClr val="tx1"/>
                </a:solidFill>
                <a:latin typeface="+mn-lt"/>
              </a:rPr>
              <a:t> </a:t>
            </a:r>
            <a:r>
              <a:rPr lang="en-US" altLang="zh-CN" sz="3000" b="0" dirty="0">
                <a:solidFill>
                  <a:schemeClr val="tx1"/>
                </a:solidFill>
                <a:latin typeface="+mn-lt"/>
              </a:rPr>
              <a:t>oversupplied</a:t>
            </a:r>
            <a:r>
              <a:rPr lang="zh-CN" altLang="en-US" sz="3000" b="0" dirty="0">
                <a:solidFill>
                  <a:schemeClr val="tx1"/>
                </a:solidFill>
                <a:latin typeface="+mn-lt"/>
              </a:rPr>
              <a:t> </a:t>
            </a:r>
            <a:r>
              <a:rPr lang="en-US" altLang="zh-CN" sz="3000" b="0" dirty="0">
                <a:solidFill>
                  <a:schemeClr val="tx1"/>
                </a:solidFill>
                <a:latin typeface="+mn-lt"/>
              </a:rPr>
              <a:t>and</a:t>
            </a:r>
            <a:r>
              <a:rPr lang="zh-CN" altLang="en-US" sz="3000" b="0" dirty="0">
                <a:solidFill>
                  <a:schemeClr val="tx1"/>
                </a:solidFill>
                <a:latin typeface="+mn-lt"/>
              </a:rPr>
              <a:t> </a:t>
            </a:r>
            <a:r>
              <a:rPr lang="en-US" altLang="zh-CN" sz="3000" b="0" dirty="0">
                <a:solidFill>
                  <a:schemeClr val="tx1"/>
                </a:solidFill>
                <a:latin typeface="+mn-lt"/>
              </a:rPr>
              <a:t>how</a:t>
            </a:r>
            <a:r>
              <a:rPr lang="zh-CN" altLang="en-US" sz="3000" b="0" dirty="0">
                <a:solidFill>
                  <a:schemeClr val="tx1"/>
                </a:solidFill>
                <a:latin typeface="+mn-lt"/>
              </a:rPr>
              <a:t> </a:t>
            </a:r>
            <a:r>
              <a:rPr lang="en-US" altLang="zh-CN" sz="3000" b="0" dirty="0">
                <a:solidFill>
                  <a:schemeClr val="tx1"/>
                </a:solidFill>
                <a:latin typeface="+mn-lt"/>
              </a:rPr>
              <a:t>to</a:t>
            </a:r>
            <a:r>
              <a:rPr lang="zh-CN" altLang="en-US" sz="3000" b="0" dirty="0">
                <a:solidFill>
                  <a:schemeClr val="tx1"/>
                </a:solidFill>
                <a:latin typeface="+mn-lt"/>
              </a:rPr>
              <a:t> </a:t>
            </a:r>
            <a:r>
              <a:rPr lang="en-US" altLang="zh-CN" sz="3000" b="0" dirty="0">
                <a:solidFill>
                  <a:schemeClr val="tx1"/>
                </a:solidFill>
                <a:latin typeface="+mn-lt"/>
              </a:rPr>
              <a:t>avoid</a:t>
            </a:r>
            <a:r>
              <a:rPr lang="zh-CN" altLang="en-US" sz="3000" b="0" dirty="0">
                <a:solidFill>
                  <a:schemeClr val="tx1"/>
                </a:solidFill>
                <a:latin typeface="+mn-lt"/>
              </a:rPr>
              <a:t> </a:t>
            </a:r>
            <a:r>
              <a:rPr lang="en-US" altLang="zh-CN" sz="3000" b="0" dirty="0">
                <a:solidFill>
                  <a:schemeClr val="tx1"/>
                </a:solidFill>
                <a:latin typeface="+mn-lt"/>
              </a:rPr>
              <a:t>it?</a:t>
            </a:r>
            <a:endParaRPr lang="en-US" sz="3000" b="0" dirty="0">
              <a:solidFill>
                <a:schemeClr val="tx1"/>
              </a:solidFill>
              <a:latin typeface="+mn-lt"/>
            </a:endParaRPr>
          </a:p>
        </p:txBody>
      </p:sp>
      <p:sp>
        <p:nvSpPr>
          <p:cNvPr id="6" name="Title 1">
            <a:extLst>
              <a:ext uri="{FF2B5EF4-FFF2-40B4-BE49-F238E27FC236}">
                <a16:creationId xmlns:a16="http://schemas.microsoft.com/office/drawing/2014/main" id="{8AC0F0C1-36B6-4821-8E60-E0B9DE1FAD97}"/>
              </a:ext>
            </a:extLst>
          </p:cNvPr>
          <p:cNvSpPr txBox="1">
            <a:spLocks/>
          </p:cNvSpPr>
          <p:nvPr/>
        </p:nvSpPr>
        <p:spPr>
          <a:xfrm>
            <a:off x="217657" y="307420"/>
            <a:ext cx="11197021" cy="666695"/>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sz="3200" b="1" i="0" kern="1200" cap="none" spc="-100" normalizeH="0" baseline="0">
                <a:solidFill>
                  <a:schemeClr val="tx2"/>
                </a:solidFill>
                <a:effectLst/>
                <a:latin typeface="+mn-lt"/>
                <a:ea typeface="+mj-ea"/>
                <a:cs typeface="+mj-cs"/>
              </a:defRPr>
            </a:lvl1pPr>
          </a:lstStyle>
          <a:p>
            <a:pPr algn="ctr"/>
            <a:r>
              <a:rPr lang="en-US" sz="3800" dirty="0">
                <a:solidFill>
                  <a:schemeClr val="tx1"/>
                </a:solidFill>
              </a:rPr>
              <a:t> Research question</a:t>
            </a:r>
          </a:p>
        </p:txBody>
      </p:sp>
      <p:grpSp>
        <p:nvGrpSpPr>
          <p:cNvPr id="8" name="Group 12">
            <a:extLst>
              <a:ext uri="{FF2B5EF4-FFF2-40B4-BE49-F238E27FC236}">
                <a16:creationId xmlns:a16="http://schemas.microsoft.com/office/drawing/2014/main" id="{9A9B64DB-4CD2-A52E-5F2C-178232AB14B3}"/>
              </a:ext>
            </a:extLst>
          </p:cNvPr>
          <p:cNvGrpSpPr/>
          <p:nvPr/>
        </p:nvGrpSpPr>
        <p:grpSpPr>
          <a:xfrm>
            <a:off x="408454" y="3448759"/>
            <a:ext cx="11443577" cy="2280052"/>
            <a:chOff x="306340" y="2586569"/>
            <a:chExt cx="8582683" cy="1710039"/>
          </a:xfrm>
        </p:grpSpPr>
        <p:sp>
          <p:nvSpPr>
            <p:cNvPr id="9" name="Content Placeholder 2">
              <a:extLst>
                <a:ext uri="{FF2B5EF4-FFF2-40B4-BE49-F238E27FC236}">
                  <a16:creationId xmlns:a16="http://schemas.microsoft.com/office/drawing/2014/main" id="{E7603C40-9835-ED5A-973C-FDD033A09480}"/>
                </a:ext>
              </a:extLst>
            </p:cNvPr>
            <p:cNvSpPr txBox="1">
              <a:spLocks/>
            </p:cNvSpPr>
            <p:nvPr/>
          </p:nvSpPr>
          <p:spPr>
            <a:xfrm>
              <a:off x="373116" y="3119379"/>
              <a:ext cx="8515907" cy="1177229"/>
            </a:xfrm>
            <a:prstGeom prst="rect">
              <a:avLst/>
            </a:prstGeom>
          </p:spPr>
          <p:txBody>
            <a:bodyPr vert="horz" lIns="121920" tIns="60960" rIns="121920" bIns="60960" rtlCol="0">
              <a:normAutofit fontScale="92500" lnSpcReduction="20000"/>
            </a:bodyPr>
            <a:lstStyle>
              <a:lvl1pPr marL="274320" indent="-274320" algn="l" defTabSz="914400" rtl="0" eaLnBrk="1" latinLnBrk="0" hangingPunct="1">
                <a:spcBef>
                  <a:spcPct val="20000"/>
                </a:spcBef>
                <a:buClr>
                  <a:schemeClr val="tx2"/>
                </a:buClr>
                <a:buFont typeface="Arial" pitchFamily="34" charset="0"/>
                <a:buChar char="•"/>
                <a:defRPr sz="2200" b="1" kern="1200">
                  <a:solidFill>
                    <a:srgbClr val="4E2A84"/>
                  </a:solidFill>
                  <a:latin typeface="+mj-lt"/>
                  <a:ea typeface="+mn-ea"/>
                  <a:cs typeface="+mn-cs"/>
                </a:defRPr>
              </a:lvl1pPr>
              <a:lvl2pPr marL="742950" indent="-285750" algn="l" defTabSz="914400" rtl="0" eaLnBrk="1" latinLnBrk="0" hangingPunct="1">
                <a:spcBef>
                  <a:spcPct val="20000"/>
                </a:spcBef>
                <a:buClr>
                  <a:schemeClr val="accent2"/>
                </a:buClr>
                <a:buSzPct val="100000"/>
                <a:buFont typeface="Wingdings" charset="2"/>
                <a:buChar char="§"/>
                <a:defRPr sz="1900" kern="1200">
                  <a:solidFill>
                    <a:schemeClr val="tx1"/>
                  </a:solidFill>
                  <a:latin typeface="+mj-lt"/>
                  <a:ea typeface="+mn-ea"/>
                  <a:cs typeface="+mn-cs"/>
                </a:defRPr>
              </a:lvl2pPr>
              <a:lvl3pPr marL="11430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Clr>
                  <a:schemeClr val="tx1">
                    <a:lumMod val="50000"/>
                    <a:lumOff val="50000"/>
                  </a:schemeClr>
                </a:buClr>
                <a:buFont typeface="Wingdings" charset="2"/>
                <a:buChar char="§"/>
                <a:defRPr sz="1600" kern="1200">
                  <a:solidFill>
                    <a:schemeClr val="tx1"/>
                  </a:solidFill>
                  <a:latin typeface="+mj-lt"/>
                  <a:ea typeface="+mn-ea"/>
                  <a:cs typeface="+mn-cs"/>
                </a:defRPr>
              </a:lvl4pPr>
              <a:lvl5pPr marL="2057400" indent="-228600" algn="l" defTabSz="914400" rtl="0" eaLnBrk="1" latinLnBrk="0" hangingPunct="1">
                <a:spcBef>
                  <a:spcPct val="20000"/>
                </a:spcBef>
                <a:buClr>
                  <a:schemeClr val="tx1">
                    <a:lumMod val="50000"/>
                    <a:lumOff val="50000"/>
                  </a:schemeClr>
                </a:buClr>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lnSpc>
                  <a:spcPct val="120000"/>
                </a:lnSpc>
              </a:pPr>
              <a:r>
                <a:rPr lang="en-US" sz="3000" b="0" dirty="0">
                  <a:solidFill>
                    <a:schemeClr val="tx1"/>
                  </a:solidFill>
                  <a:latin typeface="+mn-lt"/>
                </a:rPr>
                <a:t>Develop a </a:t>
              </a:r>
              <a:r>
                <a:rPr lang="en-US" sz="3000" dirty="0">
                  <a:solidFill>
                    <a:srgbClr val="FF8300"/>
                  </a:solidFill>
                  <a:latin typeface="+mn-lt"/>
                </a:rPr>
                <a:t>parsimonious model</a:t>
              </a:r>
              <a:r>
                <a:rPr lang="zh-CN" altLang="en-US" sz="3000" dirty="0">
                  <a:solidFill>
                    <a:srgbClr val="FF8300"/>
                  </a:solidFill>
                  <a:latin typeface="+mn-lt"/>
                </a:rPr>
                <a:t> </a:t>
              </a:r>
              <a:r>
                <a:rPr lang="en-US" sz="3000" b="0" dirty="0">
                  <a:solidFill>
                    <a:schemeClr val="tx1"/>
                  </a:solidFill>
                  <a:latin typeface="+mn-lt"/>
                </a:rPr>
                <a:t>of DLB market that endogenizes travelers’ mode choice and key bike operations.</a:t>
              </a:r>
            </a:p>
            <a:p>
              <a:pPr>
                <a:lnSpc>
                  <a:spcPct val="120000"/>
                </a:lnSpc>
              </a:pPr>
              <a:r>
                <a:rPr lang="en-US" altLang="zh-CN" sz="3000" b="0" dirty="0">
                  <a:solidFill>
                    <a:schemeClr val="tx1"/>
                  </a:solidFill>
                  <a:latin typeface="+mn-lt"/>
                </a:rPr>
                <a:t>Propose</a:t>
              </a:r>
              <a:r>
                <a:rPr lang="zh-CN" altLang="en-US" sz="3000" b="0" dirty="0">
                  <a:solidFill>
                    <a:schemeClr val="tx1"/>
                  </a:solidFill>
                  <a:latin typeface="+mn-lt"/>
                </a:rPr>
                <a:t> </a:t>
              </a:r>
              <a:r>
                <a:rPr lang="en-US" altLang="zh-CN" sz="3000" b="0" dirty="0">
                  <a:solidFill>
                    <a:schemeClr val="tx1"/>
                  </a:solidFill>
                  <a:latin typeface="+mn-lt"/>
                </a:rPr>
                <a:t>a</a:t>
              </a:r>
              <a:r>
                <a:rPr lang="zh-CN" altLang="en-US" sz="3000" b="0" dirty="0">
                  <a:solidFill>
                    <a:schemeClr val="tx1"/>
                  </a:solidFill>
                  <a:latin typeface="+mn-lt"/>
                </a:rPr>
                <a:t> </a:t>
              </a:r>
              <a:r>
                <a:rPr lang="en-US" altLang="zh-CN" sz="3000" dirty="0">
                  <a:solidFill>
                    <a:srgbClr val="FF8300"/>
                  </a:solidFill>
                  <a:latin typeface="+mn-lt"/>
                </a:rPr>
                <a:t>dynamic</a:t>
              </a:r>
              <a:r>
                <a:rPr lang="zh-CN" altLang="en-US" sz="3000" dirty="0">
                  <a:solidFill>
                    <a:srgbClr val="FF8300"/>
                  </a:solidFill>
                  <a:latin typeface="+mn-lt"/>
                </a:rPr>
                <a:t> </a:t>
              </a:r>
              <a:r>
                <a:rPr lang="en-US" altLang="zh-CN" sz="3000" dirty="0">
                  <a:solidFill>
                    <a:srgbClr val="FF8300"/>
                  </a:solidFill>
                  <a:latin typeface="+mn-lt"/>
                </a:rPr>
                <a:t>game</a:t>
              </a:r>
              <a:r>
                <a:rPr lang="zh-CN" altLang="en-US" sz="3000" dirty="0">
                  <a:solidFill>
                    <a:srgbClr val="FF8300"/>
                  </a:solidFill>
                  <a:latin typeface="+mn-lt"/>
                </a:rPr>
                <a:t> </a:t>
              </a:r>
              <a:r>
                <a:rPr lang="en-US" altLang="zh-CN" sz="3000" b="0" dirty="0">
                  <a:solidFill>
                    <a:schemeClr val="tx1"/>
                  </a:solidFill>
                  <a:latin typeface="+mn-lt"/>
                </a:rPr>
                <a:t>to</a:t>
              </a:r>
              <a:r>
                <a:rPr lang="zh-CN" altLang="en-US" sz="3000" b="0" dirty="0">
                  <a:solidFill>
                    <a:schemeClr val="tx1"/>
                  </a:solidFill>
                  <a:latin typeface="+mn-lt"/>
                </a:rPr>
                <a:t> </a:t>
              </a:r>
              <a:r>
                <a:rPr lang="en-US" altLang="zh-CN" sz="3000" b="0" dirty="0">
                  <a:solidFill>
                    <a:schemeClr val="tx1"/>
                  </a:solidFill>
                  <a:latin typeface="+mn-lt"/>
                </a:rPr>
                <a:t>analyze</a:t>
              </a:r>
              <a:r>
                <a:rPr lang="zh-CN" altLang="en-US" sz="3000" b="0" dirty="0">
                  <a:solidFill>
                    <a:schemeClr val="tx1"/>
                  </a:solidFill>
                  <a:latin typeface="+mn-lt"/>
                </a:rPr>
                <a:t> </a:t>
              </a:r>
              <a:r>
                <a:rPr lang="en-US" altLang="zh-CN" sz="3000" b="0" dirty="0">
                  <a:solidFill>
                    <a:schemeClr val="tx1"/>
                  </a:solidFill>
                </a:rPr>
                <a:t>inter-operator</a:t>
              </a:r>
              <a:r>
                <a:rPr lang="zh-CN" altLang="en-US" sz="3000" b="0" dirty="0">
                  <a:solidFill>
                    <a:schemeClr val="tx1"/>
                  </a:solidFill>
                </a:rPr>
                <a:t> </a:t>
              </a:r>
              <a:r>
                <a:rPr lang="en-US" altLang="zh-CN" sz="3000" b="0" dirty="0">
                  <a:solidFill>
                    <a:schemeClr val="tx1"/>
                  </a:solidFill>
                </a:rPr>
                <a:t>competition</a:t>
              </a:r>
              <a:r>
                <a:rPr lang="en-US" sz="3000" b="0" dirty="0">
                  <a:solidFill>
                    <a:schemeClr val="tx1"/>
                  </a:solidFill>
                  <a:latin typeface="+mn-lt"/>
                </a:rPr>
                <a:t>.</a:t>
              </a:r>
            </a:p>
          </p:txBody>
        </p:sp>
        <p:sp>
          <p:nvSpPr>
            <p:cNvPr id="10" name="Title 1">
              <a:extLst>
                <a:ext uri="{FF2B5EF4-FFF2-40B4-BE49-F238E27FC236}">
                  <a16:creationId xmlns:a16="http://schemas.microsoft.com/office/drawing/2014/main" id="{E362C6F3-A363-4991-6D24-C93EEB65F771}"/>
                </a:ext>
              </a:extLst>
            </p:cNvPr>
            <p:cNvSpPr txBox="1">
              <a:spLocks/>
            </p:cNvSpPr>
            <p:nvPr/>
          </p:nvSpPr>
          <p:spPr>
            <a:xfrm>
              <a:off x="306340" y="2586569"/>
              <a:ext cx="8397766" cy="500021"/>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sz="3200" b="1" i="0" kern="1200" cap="none" spc="-100" normalizeH="0" baseline="0">
                  <a:solidFill>
                    <a:schemeClr val="tx2"/>
                  </a:solidFill>
                  <a:effectLst/>
                  <a:latin typeface="+mn-lt"/>
                  <a:ea typeface="+mj-ea"/>
                  <a:cs typeface="+mj-cs"/>
                </a:defRPr>
              </a:lvl1pPr>
            </a:lstStyle>
            <a:p>
              <a:pPr algn="ctr"/>
              <a:r>
                <a:rPr lang="en-US" sz="3800" dirty="0">
                  <a:solidFill>
                    <a:schemeClr val="tx1"/>
                  </a:solidFill>
                </a:rPr>
                <a:t> Research a</a:t>
              </a:r>
              <a:r>
                <a:rPr lang="en-US" altLang="zh-CN" sz="3800" dirty="0">
                  <a:solidFill>
                    <a:schemeClr val="tx1"/>
                  </a:solidFill>
                </a:rPr>
                <a:t>pproach</a:t>
              </a:r>
              <a:endParaRPr lang="en-US" sz="3800" dirty="0">
                <a:solidFill>
                  <a:schemeClr val="tx1"/>
                </a:solidFill>
              </a:endParaRPr>
            </a:p>
          </p:txBody>
        </p:sp>
      </p:grpSp>
      <p:sp>
        <p:nvSpPr>
          <p:cNvPr id="4" name="Slide Number Placeholder 4">
            <a:extLst>
              <a:ext uri="{FF2B5EF4-FFF2-40B4-BE49-F238E27FC236}">
                <a16:creationId xmlns:a16="http://schemas.microsoft.com/office/drawing/2014/main" id="{8135C9AE-608E-423F-0EFE-92508A4A8A21}"/>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6</a:t>
            </a:fld>
            <a:endParaRPr lang="en-US" dirty="0"/>
          </a:p>
        </p:txBody>
      </p:sp>
    </p:spTree>
    <p:extLst>
      <p:ext uri="{BB962C8B-B14F-4D97-AF65-F5344CB8AC3E}">
        <p14:creationId xmlns:p14="http://schemas.microsoft.com/office/powerpoint/2010/main" val="126780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9A67A-48E7-E3BC-FAB6-AABE39722D5E}"/>
            </a:ext>
          </a:extLst>
        </p:cNvPr>
        <p:cNvGrpSpPr/>
        <p:nvPr/>
      </p:nvGrpSpPr>
      <p:grpSpPr>
        <a:xfrm>
          <a:off x="0" y="0"/>
          <a:ext cx="0" cy="0"/>
          <a:chOff x="0" y="0"/>
          <a:chExt cx="0" cy="0"/>
        </a:xfrm>
      </p:grpSpPr>
      <p:sp>
        <p:nvSpPr>
          <p:cNvPr id="15" name="内容占位符 14">
            <a:extLst>
              <a:ext uri="{FF2B5EF4-FFF2-40B4-BE49-F238E27FC236}">
                <a16:creationId xmlns:a16="http://schemas.microsoft.com/office/drawing/2014/main" id="{2022FD47-1047-B20E-7889-95461B88231A}"/>
              </a:ext>
            </a:extLst>
          </p:cNvPr>
          <p:cNvSpPr>
            <a:spLocks noGrp="1"/>
          </p:cNvSpPr>
          <p:nvPr>
            <p:ph idx="1"/>
          </p:nvPr>
        </p:nvSpPr>
        <p:spPr>
          <a:xfrm>
            <a:off x="497488" y="1229292"/>
            <a:ext cx="5598512" cy="4880838"/>
          </a:xfrm>
        </p:spPr>
        <p:txBody>
          <a:bodyPr>
            <a:normAutofit/>
          </a:bodyPr>
          <a:lstStyle/>
          <a:p>
            <a:r>
              <a:rPr kumimoji="1" lang="en-US" altLang="zh-CN" dirty="0"/>
              <a:t>Demand</a:t>
            </a:r>
          </a:p>
          <a:p>
            <a:pPr lvl="1"/>
            <a:r>
              <a:rPr kumimoji="1" lang="en-US" altLang="zh-CN" dirty="0"/>
              <a:t>Travelers choose travel mode based on cost</a:t>
            </a:r>
          </a:p>
          <a:p>
            <a:pPr lvl="1"/>
            <a:r>
              <a:rPr kumimoji="1" lang="en-US" altLang="zh-CN" dirty="0"/>
              <a:t>Average</a:t>
            </a:r>
            <a:r>
              <a:rPr kumimoji="1" lang="zh-CN" altLang="en-US" dirty="0"/>
              <a:t> </a:t>
            </a:r>
            <a:r>
              <a:rPr kumimoji="1" lang="en-US" altLang="zh-CN" dirty="0"/>
              <a:t>performance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market</a:t>
            </a:r>
            <a:r>
              <a:rPr kumimoji="1" lang="zh-CN" altLang="en-US" dirty="0"/>
              <a:t> </a:t>
            </a:r>
            <a:r>
              <a:rPr kumimoji="1" lang="en-US" altLang="zh-CN" dirty="0"/>
              <a:t>across</a:t>
            </a:r>
            <a:r>
              <a:rPr kumimoji="1" lang="zh-CN" altLang="en-US" dirty="0"/>
              <a:t> </a:t>
            </a:r>
            <a:r>
              <a:rPr kumimoji="1" lang="en-US" altLang="zh-CN" dirty="0"/>
              <a:t>time</a:t>
            </a:r>
          </a:p>
          <a:p>
            <a:pPr marL="360000" lvl="1" indent="0">
              <a:buNone/>
            </a:pPr>
            <a:endParaRPr kumimoji="1" lang="en-US" altLang="zh-CN" dirty="0"/>
          </a:p>
          <a:p>
            <a:r>
              <a:rPr lang="en-US" altLang="zh-CN" dirty="0"/>
              <a:t>Supply</a:t>
            </a:r>
          </a:p>
          <a:p>
            <a:pPr lvl="1"/>
            <a:r>
              <a:rPr lang="en-US" altLang="zh-CN" dirty="0"/>
              <a:t>Focus on fleet size and fare</a:t>
            </a:r>
            <a:r>
              <a:rPr lang="zh-CN" altLang="en-US" dirty="0"/>
              <a:t> </a:t>
            </a:r>
            <a:r>
              <a:rPr lang="en-US" altLang="zh-CN" dirty="0"/>
              <a:t>rate </a:t>
            </a:r>
          </a:p>
        </p:txBody>
      </p:sp>
      <p:sp>
        <p:nvSpPr>
          <p:cNvPr id="5" name="Title 1">
            <a:extLst>
              <a:ext uri="{FF2B5EF4-FFF2-40B4-BE49-F238E27FC236}">
                <a16:creationId xmlns:a16="http://schemas.microsoft.com/office/drawing/2014/main" id="{40884824-3978-ADEF-1A31-4C6DA36D20AF}"/>
              </a:ext>
            </a:extLst>
          </p:cNvPr>
          <p:cNvSpPr>
            <a:spLocks noGrp="1"/>
          </p:cNvSpPr>
          <p:nvPr>
            <p:ph type="title"/>
          </p:nvPr>
        </p:nvSpPr>
        <p:spPr/>
        <p:txBody>
          <a:bodyPr/>
          <a:lstStyle/>
          <a:p>
            <a:r>
              <a:rPr lang="en-US" altLang="zh-CN" dirty="0"/>
              <a:t>An</a:t>
            </a:r>
            <a:r>
              <a:rPr lang="zh-CN" altLang="en-US" dirty="0"/>
              <a:t> </a:t>
            </a:r>
            <a:r>
              <a:rPr lang="en-US" altLang="zh-CN" dirty="0"/>
              <a:t>overview</a:t>
            </a:r>
            <a:r>
              <a:rPr lang="zh-CN" altLang="en-US" dirty="0"/>
              <a:t> </a:t>
            </a:r>
            <a:r>
              <a:rPr lang="en-US" altLang="zh-CN" dirty="0"/>
              <a:t>of</a:t>
            </a:r>
            <a:r>
              <a:rPr lang="zh-CN" altLang="en-US" dirty="0"/>
              <a:t> </a:t>
            </a:r>
            <a:r>
              <a:rPr lang="en-US" altLang="zh-CN" dirty="0"/>
              <a:t>the</a:t>
            </a:r>
            <a:r>
              <a:rPr lang="zh-CN" altLang="en-US" dirty="0"/>
              <a:t> </a:t>
            </a:r>
            <a:r>
              <a:rPr lang="en-US" altLang="zh-CN" dirty="0"/>
              <a:t>model</a:t>
            </a:r>
            <a:endParaRPr lang="en-US" dirty="0"/>
          </a:p>
        </p:txBody>
      </p:sp>
      <p:sp>
        <p:nvSpPr>
          <p:cNvPr id="3" name="Rectangle 11">
            <a:extLst>
              <a:ext uri="{FF2B5EF4-FFF2-40B4-BE49-F238E27FC236}">
                <a16:creationId xmlns:a16="http://schemas.microsoft.com/office/drawing/2014/main" id="{021CB480-769F-3D8C-9CA7-D6F03873D433}"/>
              </a:ext>
            </a:extLst>
          </p:cNvPr>
          <p:cNvSpPr/>
          <p:nvPr/>
        </p:nvSpPr>
        <p:spPr>
          <a:xfrm>
            <a:off x="6938469" y="1473870"/>
            <a:ext cx="4394180" cy="1006262"/>
          </a:xfrm>
          <a:prstGeom prst="rect">
            <a:avLst/>
          </a:prstGeom>
          <a:solidFill>
            <a:srgbClr val="FF83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spcCol="1440000" rtlCol="0" anchor="t"/>
          <a:lstStyle/>
          <a:p>
            <a:pPr defTabSz="1219170">
              <a:spcBef>
                <a:spcPct val="20000"/>
              </a:spcBef>
              <a:buClr>
                <a:srgbClr val="4E2A84"/>
              </a:buClr>
              <a:defRPr/>
            </a:pPr>
            <a:r>
              <a:rPr kumimoji="1" lang="en-US" sz="2000" b="1" dirty="0">
                <a:solidFill>
                  <a:schemeClr val="tx1"/>
                </a:solidFill>
                <a:latin typeface="Arial" panose="020B0604020202020204"/>
                <a:ea typeface="黑体" panose="02010609060101010101" pitchFamily="49" charset="-122"/>
              </a:rPr>
              <a:t>Assumption:</a:t>
            </a:r>
          </a:p>
          <a:p>
            <a:pPr marL="288000" indent="-288000" defTabSz="1219170">
              <a:spcBef>
                <a:spcPct val="20000"/>
              </a:spcBef>
              <a:buClr>
                <a:srgbClr val="342F2E"/>
              </a:buClr>
              <a:buSzPct val="100000"/>
              <a:buFont typeface="Wingdings" charset="2"/>
              <a:buChar char="§"/>
              <a:defRPr/>
            </a:pPr>
            <a:r>
              <a:rPr kumimoji="1" lang="en-US" altLang="zh-CN" sz="2000" dirty="0">
                <a:solidFill>
                  <a:srgbClr val="342F2E"/>
                </a:solidFill>
                <a:latin typeface="Arial" panose="020B0604020202020204"/>
                <a:ea typeface="黑体" panose="02010609060101010101" pitchFamily="49" charset="-122"/>
              </a:rPr>
              <a:t>Travelers' origin and destination are uniformly distributed in space</a:t>
            </a:r>
          </a:p>
        </p:txBody>
      </p:sp>
      <p:sp>
        <p:nvSpPr>
          <p:cNvPr id="8" name="圆角矩形 7">
            <a:extLst>
              <a:ext uri="{FF2B5EF4-FFF2-40B4-BE49-F238E27FC236}">
                <a16:creationId xmlns:a16="http://schemas.microsoft.com/office/drawing/2014/main" id="{85DD4657-221C-059F-5573-F9F6C3BEDC92}"/>
              </a:ext>
            </a:extLst>
          </p:cNvPr>
          <p:cNvSpPr/>
          <p:nvPr/>
        </p:nvSpPr>
        <p:spPr>
          <a:xfrm>
            <a:off x="6889301" y="3288864"/>
            <a:ext cx="2181885" cy="604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kumimoji="1" lang="en-US" altLang="zh-CN" dirty="0">
                <a:solidFill>
                  <a:schemeClr val="tx1"/>
                </a:solidFill>
              </a:rPr>
              <a:t>DLB demand for </a:t>
            </a:r>
          </a:p>
          <a:p>
            <a:pPr algn="ctr"/>
            <a:r>
              <a:rPr kumimoji="1" lang="en-US" altLang="zh-CN" dirty="0">
                <a:solidFill>
                  <a:schemeClr val="tx1"/>
                </a:solidFill>
              </a:rPr>
              <a:t>all operators</a:t>
            </a:r>
            <a:endParaRPr kumimoji="1" lang="zh-CN" altLang="en-US" dirty="0">
              <a:solidFill>
                <a:schemeClr val="tx1"/>
              </a:solidFill>
            </a:endParaRPr>
          </a:p>
        </p:txBody>
      </p:sp>
      <p:sp>
        <p:nvSpPr>
          <p:cNvPr id="9" name="圆角矩形 8">
            <a:extLst>
              <a:ext uri="{FF2B5EF4-FFF2-40B4-BE49-F238E27FC236}">
                <a16:creationId xmlns:a16="http://schemas.microsoft.com/office/drawing/2014/main" id="{A5FD1295-9E3A-FF1C-558C-C93CA1DD1FF2}"/>
              </a:ext>
            </a:extLst>
          </p:cNvPr>
          <p:cNvSpPr/>
          <p:nvPr/>
        </p:nvSpPr>
        <p:spPr>
          <a:xfrm>
            <a:off x="10036808" y="3098536"/>
            <a:ext cx="1692680" cy="2885090"/>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Supply:</a:t>
            </a:r>
          </a:p>
          <a:p>
            <a:pPr algn="ctr"/>
            <a:r>
              <a:rPr kumimoji="1" lang="en-US" altLang="zh-CN" dirty="0">
                <a:solidFill>
                  <a:schemeClr val="tx1"/>
                </a:solidFill>
              </a:rPr>
              <a:t> each operator’s</a:t>
            </a:r>
            <a:r>
              <a:rPr kumimoji="1" lang="zh-CN" altLang="en-US" dirty="0">
                <a:solidFill>
                  <a:schemeClr val="tx1"/>
                </a:solidFill>
              </a:rPr>
              <a:t> </a:t>
            </a:r>
            <a:r>
              <a:rPr kumimoji="1" lang="en-US" altLang="zh-CN" dirty="0">
                <a:solidFill>
                  <a:schemeClr val="tx1"/>
                </a:solidFill>
              </a:rPr>
              <a:t>decisions</a:t>
            </a:r>
            <a:endParaRPr kumimoji="1" lang="zh-CN" altLang="en-US" dirty="0">
              <a:solidFill>
                <a:schemeClr val="tx1"/>
              </a:solidFill>
            </a:endParaRPr>
          </a:p>
        </p:txBody>
      </p:sp>
      <p:sp>
        <p:nvSpPr>
          <p:cNvPr id="10" name="圆角矩形 9">
            <a:extLst>
              <a:ext uri="{FF2B5EF4-FFF2-40B4-BE49-F238E27FC236}">
                <a16:creationId xmlns:a16="http://schemas.microsoft.com/office/drawing/2014/main" id="{7C44F706-4288-C849-4570-7FFFC44621E1}"/>
              </a:ext>
            </a:extLst>
          </p:cNvPr>
          <p:cNvSpPr/>
          <p:nvPr/>
        </p:nvSpPr>
        <p:spPr>
          <a:xfrm>
            <a:off x="8390749" y="4318934"/>
            <a:ext cx="1512000" cy="6042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Access</a:t>
            </a:r>
            <a:r>
              <a:rPr kumimoji="1" lang="zh-CN" altLang="en-US" dirty="0">
                <a:solidFill>
                  <a:schemeClr val="tx1"/>
                </a:solidFill>
              </a:rPr>
              <a:t> </a:t>
            </a:r>
            <a:r>
              <a:rPr kumimoji="1" lang="en-US" altLang="zh-CN" dirty="0">
                <a:solidFill>
                  <a:schemeClr val="tx1"/>
                </a:solidFill>
              </a:rPr>
              <a:t>time</a:t>
            </a:r>
            <a:endParaRPr kumimoji="1" lang="zh-CN" altLang="en-US" dirty="0">
              <a:solidFill>
                <a:schemeClr val="tx1"/>
              </a:solidFill>
            </a:endParaRPr>
          </a:p>
        </p:txBody>
      </p:sp>
      <p:sp>
        <p:nvSpPr>
          <p:cNvPr id="11" name="圆角矩形 10">
            <a:extLst>
              <a:ext uri="{FF2B5EF4-FFF2-40B4-BE49-F238E27FC236}">
                <a16:creationId xmlns:a16="http://schemas.microsoft.com/office/drawing/2014/main" id="{1A1BB071-CBC3-02A0-8603-0973EE5D5321}"/>
              </a:ext>
            </a:extLst>
          </p:cNvPr>
          <p:cNvSpPr/>
          <p:nvPr/>
        </p:nvSpPr>
        <p:spPr>
          <a:xfrm>
            <a:off x="7243457" y="5284024"/>
            <a:ext cx="1512000" cy="504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#idle</a:t>
            </a:r>
            <a:r>
              <a:rPr kumimoji="1" lang="zh-CN" altLang="en-US" dirty="0">
                <a:solidFill>
                  <a:schemeClr val="tx1"/>
                </a:solidFill>
              </a:rPr>
              <a:t> </a:t>
            </a:r>
            <a:r>
              <a:rPr kumimoji="1" lang="en-US" altLang="zh-CN" dirty="0">
                <a:solidFill>
                  <a:schemeClr val="tx1"/>
                </a:solidFill>
              </a:rPr>
              <a:t>bikes</a:t>
            </a:r>
            <a:endParaRPr kumimoji="1" lang="zh-CN" altLang="en-US" dirty="0">
              <a:solidFill>
                <a:schemeClr val="tx1"/>
              </a:solidFill>
            </a:endParaRPr>
          </a:p>
        </p:txBody>
      </p:sp>
      <p:sp>
        <p:nvSpPr>
          <p:cNvPr id="12" name="圆角矩形 11">
            <a:extLst>
              <a:ext uri="{FF2B5EF4-FFF2-40B4-BE49-F238E27FC236}">
                <a16:creationId xmlns:a16="http://schemas.microsoft.com/office/drawing/2014/main" id="{57E340BC-2CC4-0ACB-D514-543C98C54B89}"/>
              </a:ext>
            </a:extLst>
          </p:cNvPr>
          <p:cNvSpPr/>
          <p:nvPr/>
        </p:nvSpPr>
        <p:spPr>
          <a:xfrm>
            <a:off x="10156927" y="5284024"/>
            <a:ext cx="1440000" cy="504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Fleet</a:t>
            </a:r>
            <a:r>
              <a:rPr kumimoji="1" lang="zh-CN" altLang="en-US" dirty="0">
                <a:solidFill>
                  <a:schemeClr val="tx1"/>
                </a:solidFill>
              </a:rPr>
              <a:t> </a:t>
            </a:r>
            <a:r>
              <a:rPr kumimoji="1" lang="en-US" altLang="zh-CN" dirty="0">
                <a:solidFill>
                  <a:schemeClr val="tx1"/>
                </a:solidFill>
              </a:rPr>
              <a:t>size</a:t>
            </a:r>
            <a:endParaRPr kumimoji="1" lang="zh-CN" altLang="en-US" dirty="0">
              <a:solidFill>
                <a:schemeClr val="tx1"/>
              </a:solidFill>
            </a:endParaRPr>
          </a:p>
        </p:txBody>
      </p:sp>
      <p:sp>
        <p:nvSpPr>
          <p:cNvPr id="13" name="圆角矩形 12">
            <a:extLst>
              <a:ext uri="{FF2B5EF4-FFF2-40B4-BE49-F238E27FC236}">
                <a16:creationId xmlns:a16="http://schemas.microsoft.com/office/drawing/2014/main" id="{655D5926-9614-9D61-506B-B96AC1466FC6}"/>
              </a:ext>
            </a:extLst>
          </p:cNvPr>
          <p:cNvSpPr/>
          <p:nvPr/>
        </p:nvSpPr>
        <p:spPr>
          <a:xfrm>
            <a:off x="10156927" y="3338982"/>
            <a:ext cx="1440000" cy="504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Fare</a:t>
            </a:r>
            <a:r>
              <a:rPr kumimoji="1" lang="zh-CN" altLang="en-US" dirty="0">
                <a:solidFill>
                  <a:schemeClr val="tx1"/>
                </a:solidFill>
              </a:rPr>
              <a:t> </a:t>
            </a:r>
            <a:r>
              <a:rPr kumimoji="1" lang="en-US" altLang="zh-CN" dirty="0">
                <a:solidFill>
                  <a:schemeClr val="tx1"/>
                </a:solidFill>
              </a:rPr>
              <a:t>rate</a:t>
            </a:r>
            <a:endParaRPr kumimoji="1" lang="zh-CN" altLang="en-US" dirty="0">
              <a:solidFill>
                <a:schemeClr val="tx1"/>
              </a:solidFill>
            </a:endParaRPr>
          </a:p>
        </p:txBody>
      </p:sp>
      <p:cxnSp>
        <p:nvCxnSpPr>
          <p:cNvPr id="14" name="直线箭头连接符 13">
            <a:extLst>
              <a:ext uri="{FF2B5EF4-FFF2-40B4-BE49-F238E27FC236}">
                <a16:creationId xmlns:a16="http://schemas.microsoft.com/office/drawing/2014/main" id="{5DC07B6B-2480-B827-C36B-E821E33825A8}"/>
              </a:ext>
            </a:extLst>
          </p:cNvPr>
          <p:cNvCxnSpPr>
            <a:cxnSpLocks/>
            <a:stCxn id="10" idx="0"/>
          </p:cNvCxnSpPr>
          <p:nvPr/>
        </p:nvCxnSpPr>
        <p:spPr>
          <a:xfrm flipH="1" flipV="1">
            <a:off x="8473913" y="3893382"/>
            <a:ext cx="672836" cy="42555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1E7725C5-B610-D6AB-775C-40D2DFA2CD4A}"/>
              </a:ext>
            </a:extLst>
          </p:cNvPr>
          <p:cNvCxnSpPr>
            <a:cxnSpLocks/>
            <a:stCxn id="13" idx="1"/>
            <a:endCxn id="8" idx="3"/>
          </p:cNvCxnSpPr>
          <p:nvPr/>
        </p:nvCxnSpPr>
        <p:spPr>
          <a:xfrm flipH="1">
            <a:off x="9071186" y="3590982"/>
            <a:ext cx="1085741" cy="28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0CA0FEDD-C000-E454-A6A5-2EC0AE6A7F01}"/>
              </a:ext>
            </a:extLst>
          </p:cNvPr>
          <p:cNvCxnSpPr>
            <a:cxnSpLocks/>
            <a:endCxn id="18" idx="0"/>
          </p:cNvCxnSpPr>
          <p:nvPr/>
        </p:nvCxnSpPr>
        <p:spPr>
          <a:xfrm flipH="1">
            <a:off x="6914409" y="3904250"/>
            <a:ext cx="603604" cy="4146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圆角矩形 17">
            <a:extLst>
              <a:ext uri="{FF2B5EF4-FFF2-40B4-BE49-F238E27FC236}">
                <a16:creationId xmlns:a16="http://schemas.microsoft.com/office/drawing/2014/main" id="{707FF3B0-C3A0-2ED7-405E-2F7CEF221A81}"/>
              </a:ext>
            </a:extLst>
          </p:cNvPr>
          <p:cNvSpPr/>
          <p:nvPr/>
        </p:nvSpPr>
        <p:spPr>
          <a:xfrm>
            <a:off x="5823466" y="4318934"/>
            <a:ext cx="2181885" cy="6042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Marker share/bike</a:t>
            </a:r>
            <a:r>
              <a:rPr kumimoji="1" lang="zh-CN" altLang="en-US" dirty="0">
                <a:solidFill>
                  <a:schemeClr val="tx1"/>
                </a:solidFill>
              </a:rPr>
              <a:t> </a:t>
            </a:r>
            <a:r>
              <a:rPr kumimoji="1" lang="en-US" altLang="zh-CN" dirty="0">
                <a:solidFill>
                  <a:schemeClr val="tx1"/>
                </a:solidFill>
              </a:rPr>
              <a:t>usage/rebalancing</a:t>
            </a:r>
            <a:endParaRPr kumimoji="1" lang="zh-CN" altLang="en-US" dirty="0">
              <a:solidFill>
                <a:schemeClr val="tx1"/>
              </a:solidFill>
            </a:endParaRPr>
          </a:p>
        </p:txBody>
      </p:sp>
      <p:cxnSp>
        <p:nvCxnSpPr>
          <p:cNvPr id="19" name="直线箭头连接符 18">
            <a:extLst>
              <a:ext uri="{FF2B5EF4-FFF2-40B4-BE49-F238E27FC236}">
                <a16:creationId xmlns:a16="http://schemas.microsoft.com/office/drawing/2014/main" id="{B8B3792B-A55E-6B15-6F10-DDE2CB8F1339}"/>
              </a:ext>
            </a:extLst>
          </p:cNvPr>
          <p:cNvCxnSpPr>
            <a:cxnSpLocks/>
            <a:endCxn id="10" idx="2"/>
          </p:cNvCxnSpPr>
          <p:nvPr/>
        </p:nvCxnSpPr>
        <p:spPr>
          <a:xfrm flipV="1">
            <a:off x="8530084" y="4923170"/>
            <a:ext cx="616665" cy="36085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A9D5D668-1634-F717-EF31-24A45E95B386}"/>
              </a:ext>
            </a:extLst>
          </p:cNvPr>
          <p:cNvCxnSpPr>
            <a:cxnSpLocks/>
            <a:stCxn id="18" idx="2"/>
          </p:cNvCxnSpPr>
          <p:nvPr/>
        </p:nvCxnSpPr>
        <p:spPr>
          <a:xfrm>
            <a:off x="6914409" y="4923170"/>
            <a:ext cx="731062" cy="36085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6687FFC-2F21-B3F2-D689-E8545E0952F2}"/>
              </a:ext>
            </a:extLst>
          </p:cNvPr>
          <p:cNvCxnSpPr>
            <a:cxnSpLocks/>
            <a:stCxn id="12" idx="1"/>
            <a:endCxn id="11" idx="3"/>
          </p:cNvCxnSpPr>
          <p:nvPr/>
        </p:nvCxnSpPr>
        <p:spPr>
          <a:xfrm flipH="1">
            <a:off x="8755457" y="5536024"/>
            <a:ext cx="140147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5868C5F-625C-86E3-C45F-121C220F28B6}"/>
              </a:ext>
            </a:extLst>
          </p:cNvPr>
          <p:cNvSpPr txBox="1"/>
          <p:nvPr/>
        </p:nvSpPr>
        <p:spPr>
          <a:xfrm>
            <a:off x="5260696" y="5944198"/>
            <a:ext cx="5416868" cy="369332"/>
          </a:xfrm>
          <a:prstGeom prst="rect">
            <a:avLst/>
          </a:prstGeom>
          <a:noFill/>
        </p:spPr>
        <p:txBody>
          <a:bodyPr wrap="none" rtlCol="0">
            <a:spAutoFit/>
          </a:bodyPr>
          <a:lstStyle/>
          <a:p>
            <a:pPr algn="ctr"/>
            <a:r>
              <a:rPr kumimoji="1" lang="en-US" altLang="zh-CN" b="1" dirty="0">
                <a:solidFill>
                  <a:srgbClr val="FF8300"/>
                </a:solidFill>
              </a:rPr>
              <a:t>Operator-wise variables are highlighted in color</a:t>
            </a:r>
            <a:endParaRPr kumimoji="1" lang="zh-CN" altLang="en-US" b="1" dirty="0">
              <a:solidFill>
                <a:srgbClr val="FF8300"/>
              </a:solidFill>
            </a:endParaRPr>
          </a:p>
        </p:txBody>
      </p:sp>
      <p:sp>
        <p:nvSpPr>
          <p:cNvPr id="6" name="Slide Number Placeholder 4">
            <a:extLst>
              <a:ext uri="{FF2B5EF4-FFF2-40B4-BE49-F238E27FC236}">
                <a16:creationId xmlns:a16="http://schemas.microsoft.com/office/drawing/2014/main" id="{F93CA7A7-8450-CAD7-F8E3-1BC4A0DB67A7}"/>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7</a:t>
            </a:fld>
            <a:endParaRPr lang="en-US" dirty="0"/>
          </a:p>
        </p:txBody>
      </p:sp>
    </p:spTree>
    <p:extLst>
      <p:ext uri="{BB962C8B-B14F-4D97-AF65-F5344CB8AC3E}">
        <p14:creationId xmlns:p14="http://schemas.microsoft.com/office/powerpoint/2010/main" val="214830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iterate type="lt">
                                    <p:tmAbs val="0"/>
                                  </p:iterate>
                                  <p:childTnLst>
                                    <p:set>
                                      <p:cBhvr>
                                        <p:cTn id="17" dur="1" fill="hold">
                                          <p:stCondLst>
                                            <p:cond delay="0"/>
                                          </p:stCondLst>
                                        </p:cTn>
                                        <p:tgtEl>
                                          <p:spTgt spid="13">
                                            <p:bg/>
                                          </p:spTgt>
                                        </p:tgtEl>
                                        <p:attrNameLst>
                                          <p:attrName>style.visibility</p:attrName>
                                        </p:attrNameLst>
                                      </p:cBhvr>
                                      <p:to>
                                        <p:strVal val="visible"/>
                                      </p:to>
                                    </p:set>
                                  </p:childTnLst>
                                </p:cTn>
                              </p:par>
                              <p:par>
                                <p:cTn id="18" presetID="1" presetClass="entr" presetSubtype="0" fill="hold" grpId="0" nodeType="withEffect">
                                  <p:stCondLst>
                                    <p:cond delay="0"/>
                                  </p:stCondLst>
                                  <p:iterate type="lt">
                                    <p:tmAbs val="0"/>
                                  </p:iterate>
                                  <p:childTnLst>
                                    <p:set>
                                      <p:cBhvr>
                                        <p:cTn id="19" dur="1" fill="hold">
                                          <p:stCondLst>
                                            <p:cond delay="0"/>
                                          </p:stCondLst>
                                        </p:cTn>
                                        <p:tgtEl>
                                          <p:spTgt spid="13">
                                            <p:txEl>
                                              <p:pRg st="0" end="0"/>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2"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iterate type="lt">
                                    <p:tmPct val="0"/>
                                  </p:iterate>
                                  <p:childTnLst>
                                    <p:set>
                                      <p:cBhvr>
                                        <p:cTn id="38" dur="1" fill="hold">
                                          <p:stCondLst>
                                            <p:cond delay="0"/>
                                          </p:stCondLst>
                                        </p:cTn>
                                        <p:tgtEl>
                                          <p:spTgt spid="18">
                                            <p:bg/>
                                          </p:spTgt>
                                        </p:tgtEl>
                                        <p:attrNameLst>
                                          <p:attrName>style.visibility</p:attrName>
                                        </p:attrNameLst>
                                      </p:cBhvr>
                                      <p:to>
                                        <p:strVal val="visible"/>
                                      </p:to>
                                    </p:set>
                                    <p:animEffect transition="in" filter="fade">
                                      <p:cBhvr>
                                        <p:cTn id="39" dur="500"/>
                                        <p:tgtEl>
                                          <p:spTgt spid="18">
                                            <p:bg/>
                                          </p:spTgt>
                                        </p:tgtEl>
                                      </p:cBhvr>
                                    </p:animEffect>
                                  </p:childTnLst>
                                </p:cTn>
                              </p:par>
                              <p:par>
                                <p:cTn id="40" presetID="10" presetClass="entr" presetSubtype="0" fill="hold" grpId="0" nodeType="withEffect">
                                  <p:stCondLst>
                                    <p:cond delay="0"/>
                                  </p:stCondLst>
                                  <p:iterate type="lt">
                                    <p:tmPct val="0"/>
                                  </p:iterate>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500"/>
                                        <p:tgtEl>
                                          <p:spTgt spid="18">
                                            <p:txEl>
                                              <p:pRg st="0" end="0"/>
                                            </p:txEl>
                                          </p:spTgt>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up)">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iterate type="lt">
                                    <p:tmPct val="0"/>
                                  </p:iterate>
                                  <p:childTnLst>
                                    <p:set>
                                      <p:cBhvr>
                                        <p:cTn id="50" dur="1" fill="hold">
                                          <p:stCondLst>
                                            <p:cond delay="0"/>
                                          </p:stCondLst>
                                        </p:cTn>
                                        <p:tgtEl>
                                          <p:spTgt spid="12">
                                            <p:bg/>
                                          </p:spTgt>
                                        </p:tgtEl>
                                        <p:attrNameLst>
                                          <p:attrName>style.visibility</p:attrName>
                                        </p:attrNameLst>
                                      </p:cBhvr>
                                      <p:to>
                                        <p:strVal val="visible"/>
                                      </p:to>
                                    </p:set>
                                    <p:animEffect transition="in" filter="fade">
                                      <p:cBhvr>
                                        <p:cTn id="51" dur="500"/>
                                        <p:tgtEl>
                                          <p:spTgt spid="12">
                                            <p:bg/>
                                          </p:spTgt>
                                        </p:tgtEl>
                                      </p:cBhvr>
                                    </p:animEffect>
                                  </p:childTnLst>
                                </p:cTn>
                              </p:par>
                              <p:par>
                                <p:cTn id="52" presetID="10" presetClass="entr" presetSubtype="0" fill="hold" grpId="0" nodeType="withEffect">
                                  <p:stCondLst>
                                    <p:cond delay="0"/>
                                  </p:stCondLst>
                                  <p:iterate type="lt">
                                    <p:tmPct val="0"/>
                                  </p:iterate>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500"/>
                                        <p:tgtEl>
                                          <p:spTgt spid="12">
                                            <p:txEl>
                                              <p:pRg st="0" end="0"/>
                                            </p:txEl>
                                          </p:spTgt>
                                        </p:tgtEl>
                                      </p:cBhvr>
                                    </p:animEffect>
                                  </p:childTnLst>
                                </p:cTn>
                              </p:par>
                              <p:par>
                                <p:cTn id="55" presetID="10" presetClass="entr" presetSubtype="0" fill="hold" grpId="0" nodeType="withEffect">
                                  <p:stCondLst>
                                    <p:cond delay="0"/>
                                  </p:stCondLst>
                                  <p:iterate type="lt">
                                    <p:tmPct val="0"/>
                                  </p:iterate>
                                  <p:childTnLst>
                                    <p:set>
                                      <p:cBhvr>
                                        <p:cTn id="56" dur="1" fill="hold">
                                          <p:stCondLst>
                                            <p:cond delay="0"/>
                                          </p:stCondLst>
                                        </p:cTn>
                                        <p:tgtEl>
                                          <p:spTgt spid="11">
                                            <p:bg/>
                                          </p:spTgt>
                                        </p:tgtEl>
                                        <p:attrNameLst>
                                          <p:attrName>style.visibility</p:attrName>
                                        </p:attrNameLst>
                                      </p:cBhvr>
                                      <p:to>
                                        <p:strVal val="visible"/>
                                      </p:to>
                                    </p:set>
                                    <p:animEffect transition="in" filter="fade">
                                      <p:cBhvr>
                                        <p:cTn id="57" dur="500"/>
                                        <p:tgtEl>
                                          <p:spTgt spid="11">
                                            <p:bg/>
                                          </p:spTgt>
                                        </p:tgtEl>
                                      </p:cBhvr>
                                    </p:animEffect>
                                  </p:childTnLst>
                                </p:cTn>
                              </p:par>
                              <p:par>
                                <p:cTn id="58" presetID="10" presetClass="entr" presetSubtype="0" fill="hold" grpId="0" nodeType="withEffect">
                                  <p:stCondLst>
                                    <p:cond delay="0"/>
                                  </p:stCondLst>
                                  <p:iterate type="lt">
                                    <p:tmPct val="0"/>
                                  </p:iterate>
                                  <p:childTnLst>
                                    <p:set>
                                      <p:cBhvr>
                                        <p:cTn id="59" dur="1" fill="hold">
                                          <p:stCondLst>
                                            <p:cond delay="0"/>
                                          </p:stCondLst>
                                        </p:cTn>
                                        <p:tgtEl>
                                          <p:spTgt spid="11">
                                            <p:txEl>
                                              <p:pRg st="0" end="0"/>
                                            </p:txEl>
                                          </p:spTgt>
                                        </p:tgtEl>
                                        <p:attrNameLst>
                                          <p:attrName>style.visibility</p:attrName>
                                        </p:attrNameLst>
                                      </p:cBhvr>
                                      <p:to>
                                        <p:strVal val="visible"/>
                                      </p:to>
                                    </p:set>
                                    <p:animEffect transition="in" filter="fade">
                                      <p:cBhvr>
                                        <p:cTn id="60" dur="500"/>
                                        <p:tgtEl>
                                          <p:spTgt spid="11">
                                            <p:txEl>
                                              <p:pRg st="0" end="0"/>
                                            </p:txEl>
                                          </p:spTgt>
                                        </p:tgtEl>
                                      </p:cBhvr>
                                    </p:animEffect>
                                  </p:childTnLst>
                                </p:cTn>
                              </p:par>
                            </p:childTnLst>
                          </p:cTn>
                        </p:par>
                        <p:par>
                          <p:cTn id="61" fill="hold">
                            <p:stCondLst>
                              <p:cond delay="500"/>
                            </p:stCondLst>
                            <p:childTnLst>
                              <p:par>
                                <p:cTn id="62" presetID="22" presetClass="entr" presetSubtype="2" fill="hold"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right)">
                                      <p:cBhvr>
                                        <p:cTn id="64" dur="500"/>
                                        <p:tgtEl>
                                          <p:spTgt spid="21"/>
                                        </p:tgtEl>
                                      </p:cBhvr>
                                    </p:animEffect>
                                  </p:childTnLst>
                                </p:cTn>
                              </p:par>
                              <p:par>
                                <p:cTn id="65" presetID="22" presetClass="entr" presetSubtype="1"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down)">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
                                            <p:txEl>
                                              <p:pRg st="4" end="4"/>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xEl>
                                              <p:pRg st="5" end="5"/>
                                            </p:txEl>
                                          </p:spTgt>
                                        </p:tgtEl>
                                        <p:attrNameLst>
                                          <p:attrName>style.visibility</p:attrName>
                                        </p:attrNameLst>
                                      </p:cBhvr>
                                      <p:to>
                                        <p:strVal val="visible"/>
                                      </p:to>
                                    </p:set>
                                  </p:childTnLst>
                                </p:cTn>
                              </p:par>
                              <p:par>
                                <p:cTn id="79" presetID="10"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mph" presetSubtype="2" fill="hold" grpId="1" nodeType="clickEffect">
                                  <p:stCondLst>
                                    <p:cond delay="0"/>
                                  </p:stCondLst>
                                  <p:iterate type="lt">
                                    <p:tmPct val="0"/>
                                  </p:iterate>
                                  <p:childTnLst>
                                    <p:animClr clrSpc="rgb" dir="cw">
                                      <p:cBhvr override="childStyle">
                                        <p:cTn id="85" dur="500" fill="hold"/>
                                        <p:tgtEl>
                                          <p:spTgt spid="18">
                                            <p:txEl>
                                              <p:pRg st="0" end="0"/>
                                            </p:txEl>
                                          </p:spTgt>
                                        </p:tgtEl>
                                        <p:attrNameLst>
                                          <p:attrName>style.color</p:attrName>
                                        </p:attrNameLst>
                                      </p:cBhvr>
                                      <p:to>
                                        <a:srgbClr val="FF8300"/>
                                      </p:to>
                                    </p:animClr>
                                  </p:childTnLst>
                                </p:cTn>
                              </p:par>
                              <p:par>
                                <p:cTn id="86" presetID="3" presetClass="emph" presetSubtype="2" fill="hold" grpId="1" nodeType="withEffect">
                                  <p:stCondLst>
                                    <p:cond delay="0"/>
                                  </p:stCondLst>
                                  <p:iterate type="lt">
                                    <p:tmPct val="0"/>
                                  </p:iterate>
                                  <p:childTnLst>
                                    <p:animClr clrSpc="rgb" dir="cw">
                                      <p:cBhvr override="childStyle">
                                        <p:cTn id="87" dur="500" fill="hold"/>
                                        <p:tgtEl>
                                          <p:spTgt spid="11">
                                            <p:txEl>
                                              <p:pRg st="0" end="0"/>
                                            </p:txEl>
                                          </p:spTgt>
                                        </p:tgtEl>
                                        <p:attrNameLst>
                                          <p:attrName>style.color</p:attrName>
                                        </p:attrNameLst>
                                      </p:cBhvr>
                                      <p:to>
                                        <a:srgbClr val="FF8300"/>
                                      </p:to>
                                    </p:animClr>
                                  </p:childTnLst>
                                </p:cTn>
                              </p:par>
                              <p:par>
                                <p:cTn id="88" presetID="3" presetClass="emph" presetSubtype="2" fill="hold" grpId="1" nodeType="withEffect">
                                  <p:stCondLst>
                                    <p:cond delay="0"/>
                                  </p:stCondLst>
                                  <p:iterate type="lt">
                                    <p:tmPct val="0"/>
                                  </p:iterate>
                                  <p:childTnLst>
                                    <p:animClr clrSpc="rgb" dir="cw">
                                      <p:cBhvr override="childStyle">
                                        <p:cTn id="89" dur="500" fill="hold"/>
                                        <p:tgtEl>
                                          <p:spTgt spid="12">
                                            <p:txEl>
                                              <p:pRg st="0" end="0"/>
                                            </p:txEl>
                                          </p:spTgt>
                                        </p:tgtEl>
                                        <p:attrNameLst>
                                          <p:attrName>style.color</p:attrName>
                                        </p:attrNameLst>
                                      </p:cBhvr>
                                      <p:to>
                                        <a:srgbClr val="FF8300"/>
                                      </p:to>
                                    </p:animClr>
                                  </p:childTnLst>
                                </p:cTn>
                              </p:par>
                              <p:par>
                                <p:cTn id="90" presetID="3" presetClass="emph" presetSubtype="2" fill="hold" grpId="1" nodeType="withEffect">
                                  <p:stCondLst>
                                    <p:cond delay="0"/>
                                  </p:stCondLst>
                                  <p:iterate type="lt">
                                    <p:tmPct val="0"/>
                                  </p:iterate>
                                  <p:childTnLst>
                                    <p:animClr clrSpc="rgb" dir="cw">
                                      <p:cBhvr override="childStyle">
                                        <p:cTn id="91" dur="500" fill="hold"/>
                                        <p:tgtEl>
                                          <p:spTgt spid="13">
                                            <p:txEl>
                                              <p:pRg st="0" end="0"/>
                                            </p:txEl>
                                          </p:spTgt>
                                        </p:tgtEl>
                                        <p:attrNameLst>
                                          <p:attrName>style.color</p:attrName>
                                        </p:attrNameLst>
                                      </p:cBhvr>
                                      <p:to>
                                        <a:srgbClr val="FF8300"/>
                                      </p:to>
                                    </p:animClr>
                                  </p:childTnLst>
                                </p:cTn>
                              </p:par>
                              <p:par>
                                <p:cTn id="92" presetID="1"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3" grpId="0" animBg="1"/>
      <p:bldP spid="8" grpId="0" animBg="1"/>
      <p:bldP spid="9" grpId="0" animBg="1"/>
      <p:bldP spid="10" grpId="0" animBg="1"/>
      <p:bldP spid="11" grpId="0" build="allAtOnce" animBg="1"/>
      <p:bldP spid="11" grpId="1" build="allAtOnce"/>
      <p:bldP spid="12" grpId="0" build="allAtOnce" animBg="1"/>
      <p:bldP spid="12" grpId="1" build="allAtOnce"/>
      <p:bldP spid="13" grpId="0" build="allAtOnce" animBg="1"/>
      <p:bldP spid="13" grpId="1" build="allAtOnce"/>
      <p:bldP spid="18" grpId="0" build="allAtOnce" animBg="1"/>
      <p:bldP spid="18" grpId="1" uiExpand="1" build="allAtOnce"/>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内容占位符 14">
                <a:extLst>
                  <a:ext uri="{FF2B5EF4-FFF2-40B4-BE49-F238E27FC236}">
                    <a16:creationId xmlns:a16="http://schemas.microsoft.com/office/drawing/2014/main" id="{7BA8C893-157F-384D-B6D6-040412882F51}"/>
                  </a:ext>
                </a:extLst>
              </p:cNvPr>
              <p:cNvSpPr>
                <a:spLocks noGrp="1"/>
              </p:cNvSpPr>
              <p:nvPr>
                <p:ph idx="1"/>
              </p:nvPr>
            </p:nvSpPr>
            <p:spPr>
              <a:xfrm>
                <a:off x="546855" y="2010326"/>
                <a:ext cx="11232000" cy="4074645"/>
              </a:xfrm>
            </p:spPr>
            <p:txBody>
              <a:bodyPr>
                <a:normAutofit/>
              </a:bodyPr>
              <a:lstStyle/>
              <a:p>
                <a:pPr marL="0" indent="0">
                  <a:buNone/>
                </a:pPr>
                <a:r>
                  <a:rPr lang="en-US" altLang="zh-CN" dirty="0"/>
                  <a:t>Travel</a:t>
                </a:r>
                <a:r>
                  <a:rPr lang="zh-CN" altLang="en-US" dirty="0"/>
                  <a:t> </a:t>
                </a:r>
                <a:r>
                  <a:rPr lang="en-US" altLang="zh-CN" dirty="0"/>
                  <a:t>cost:</a:t>
                </a:r>
              </a:p>
              <a:p>
                <a:r>
                  <a:rPr lang="en" altLang="zh-CN" sz="2667" b="0" dirty="0"/>
                  <a:t>Walking: </a:t>
                </a:r>
                <a14:m>
                  <m:oMath xmlns:m="http://schemas.openxmlformats.org/officeDocument/2006/math">
                    <m:sSub>
                      <m:sSubPr>
                        <m:ctrlPr>
                          <a:rPr lang="zh-CN" altLang="zh-CN" sz="2667" b="0" i="1">
                            <a:latin typeface="Cambria Math" panose="02040503050406030204" pitchFamily="18" charset="0"/>
                          </a:rPr>
                        </m:ctrlPr>
                      </m:sSubPr>
                      <m:e>
                        <m:r>
                          <a:rPr lang="en-US" altLang="zh-CN" sz="2667" b="0" i="1">
                            <a:latin typeface="Cambria Math" panose="02040503050406030204" pitchFamily="18" charset="0"/>
                          </a:rPr>
                          <m:t>𝑐</m:t>
                        </m:r>
                      </m:e>
                      <m:sub>
                        <m:r>
                          <a:rPr lang="en-US" altLang="zh-CN" sz="2667" b="0" i="1">
                            <a:latin typeface="Cambria Math" panose="02040503050406030204" pitchFamily="18" charset="0"/>
                          </a:rPr>
                          <m:t>𝑤</m:t>
                        </m:r>
                      </m:sub>
                    </m:sSub>
                    <m:r>
                      <a:rPr lang="en-US" altLang="zh-CN" sz="2667" b="0" i="1">
                        <a:latin typeface="Cambria Math" panose="02040503050406030204" pitchFamily="18" charset="0"/>
                      </a:rPr>
                      <m:t>=</m:t>
                    </m:r>
                    <m:f>
                      <m:fPr>
                        <m:ctrlPr>
                          <a:rPr lang="zh-CN" altLang="zh-CN" sz="2667" b="0" i="1">
                            <a:latin typeface="Cambria Math" panose="02040503050406030204" pitchFamily="18" charset="0"/>
                          </a:rPr>
                        </m:ctrlPr>
                      </m:fPr>
                      <m:num>
                        <m:r>
                          <a:rPr lang="en-US" altLang="zh-CN" sz="2667" b="0" i="1">
                            <a:latin typeface="Cambria Math" panose="02040503050406030204" pitchFamily="18" charset="0"/>
                          </a:rPr>
                          <m:t>𝜇</m:t>
                        </m:r>
                      </m:num>
                      <m:den>
                        <m:sSub>
                          <m:sSubPr>
                            <m:ctrlPr>
                              <a:rPr lang="zh-CN" altLang="zh-CN" sz="2667" b="0" i="1">
                                <a:latin typeface="Cambria Math" panose="02040503050406030204" pitchFamily="18" charset="0"/>
                              </a:rPr>
                            </m:ctrlPr>
                          </m:sSubPr>
                          <m:e>
                            <m:r>
                              <a:rPr lang="en-US" altLang="zh-CN" sz="2667" b="0" i="1">
                                <a:latin typeface="Cambria Math" panose="02040503050406030204" pitchFamily="18" charset="0"/>
                              </a:rPr>
                              <m:t>𝑣</m:t>
                            </m:r>
                          </m:e>
                          <m:sub>
                            <m:r>
                              <a:rPr lang="en-US" altLang="zh-CN" sz="2667" b="0" i="1">
                                <a:latin typeface="Cambria Math" panose="02040503050406030204" pitchFamily="18" charset="0"/>
                              </a:rPr>
                              <m:t>𝑤</m:t>
                            </m:r>
                          </m:sub>
                        </m:sSub>
                      </m:den>
                    </m:f>
                    <m:r>
                      <a:rPr lang="en-US" altLang="zh-CN" sz="2667" b="0" i="1">
                        <a:latin typeface="Cambria Math" panose="02040503050406030204" pitchFamily="18" charset="0"/>
                      </a:rPr>
                      <m:t>𝑙</m:t>
                    </m:r>
                  </m:oMath>
                </a14:m>
                <a:endParaRPr lang="en-US" altLang="zh-CN" sz="2667" b="0" i="1" dirty="0"/>
              </a:p>
              <a:p>
                <a:r>
                  <a:rPr lang="en" altLang="zh-CN" sz="2667" b="0" dirty="0"/>
                  <a:t>Biking via DLB: </a:t>
                </a:r>
                <a14:m>
                  <m:oMath xmlns:m="http://schemas.openxmlformats.org/officeDocument/2006/math">
                    <m:sSub>
                      <m:sSubPr>
                        <m:ctrlPr>
                          <a:rPr lang="zh-CN" altLang="zh-CN" sz="2667" b="0" i="1">
                            <a:latin typeface="Cambria Math" panose="02040503050406030204" pitchFamily="18" charset="0"/>
                          </a:rPr>
                        </m:ctrlPr>
                      </m:sSubPr>
                      <m:e>
                        <m:r>
                          <a:rPr lang="en-US" altLang="zh-CN" sz="2667" b="0" i="1">
                            <a:latin typeface="Cambria Math" panose="02040503050406030204" pitchFamily="18" charset="0"/>
                          </a:rPr>
                          <m:t>𝑐</m:t>
                        </m:r>
                      </m:e>
                      <m:sub>
                        <m:r>
                          <a:rPr lang="en-US" altLang="zh-CN" sz="2667" b="0" i="1">
                            <a:latin typeface="Cambria Math" panose="02040503050406030204" pitchFamily="18" charset="0"/>
                          </a:rPr>
                          <m:t>𝑏</m:t>
                        </m:r>
                      </m:sub>
                    </m:sSub>
                    <m:r>
                      <a:rPr lang="en-US" altLang="zh-CN" sz="2667" b="0" i="1">
                        <a:latin typeface="Cambria Math" panose="02040503050406030204" pitchFamily="18" charset="0"/>
                      </a:rPr>
                      <m:t>=</m:t>
                    </m:r>
                    <m:d>
                      <m:dPr>
                        <m:ctrlPr>
                          <a:rPr lang="zh-CN" altLang="zh-CN" sz="2667" b="0" i="1">
                            <a:latin typeface="Cambria Math" panose="02040503050406030204" pitchFamily="18" charset="0"/>
                          </a:rPr>
                        </m:ctrlPr>
                      </m:dPr>
                      <m:e>
                        <m:r>
                          <a:rPr lang="en-US" altLang="zh-CN" sz="2667" b="0" i="1" smtClean="0">
                            <a:latin typeface="Cambria Math" panose="02040503050406030204" pitchFamily="18" charset="0"/>
                          </a:rPr>
                          <m:t>𝑓</m:t>
                        </m:r>
                        <m:r>
                          <a:rPr lang="en-US" altLang="zh-CN" sz="2667" b="0" i="1">
                            <a:latin typeface="Cambria Math" panose="02040503050406030204" pitchFamily="18" charset="0"/>
                          </a:rPr>
                          <m:t>+</m:t>
                        </m:r>
                        <m:f>
                          <m:fPr>
                            <m:ctrlPr>
                              <a:rPr lang="zh-CN" altLang="zh-CN" sz="2667" b="0" i="1">
                                <a:latin typeface="Cambria Math" panose="02040503050406030204" pitchFamily="18" charset="0"/>
                              </a:rPr>
                            </m:ctrlPr>
                          </m:fPr>
                          <m:num>
                            <m:r>
                              <a:rPr lang="en-US" altLang="zh-CN" sz="2667" b="0" i="1">
                                <a:latin typeface="Cambria Math" panose="02040503050406030204" pitchFamily="18" charset="0"/>
                              </a:rPr>
                              <m:t>𝜇</m:t>
                            </m:r>
                          </m:num>
                          <m:den>
                            <m:sSub>
                              <m:sSubPr>
                                <m:ctrlPr>
                                  <a:rPr lang="zh-CN" altLang="zh-CN" sz="2667" b="0" i="1">
                                    <a:latin typeface="Cambria Math" panose="02040503050406030204" pitchFamily="18" charset="0"/>
                                  </a:rPr>
                                </m:ctrlPr>
                              </m:sSubPr>
                              <m:e>
                                <m:r>
                                  <a:rPr lang="en-US" altLang="zh-CN" sz="2667" b="0" i="1">
                                    <a:latin typeface="Cambria Math" panose="02040503050406030204" pitchFamily="18" charset="0"/>
                                  </a:rPr>
                                  <m:t>𝑣</m:t>
                                </m:r>
                              </m:e>
                              <m:sub>
                                <m:r>
                                  <a:rPr lang="en-US" altLang="zh-CN" sz="2667" b="0" i="1">
                                    <a:latin typeface="Cambria Math" panose="02040503050406030204" pitchFamily="18" charset="0"/>
                                  </a:rPr>
                                  <m:t>𝑏</m:t>
                                </m:r>
                              </m:sub>
                            </m:sSub>
                          </m:den>
                        </m:f>
                      </m:e>
                    </m:d>
                    <m:r>
                      <a:rPr lang="en-US" altLang="zh-CN" sz="2667" b="0" i="1">
                        <a:latin typeface="Cambria Math" panose="02040503050406030204" pitchFamily="18" charset="0"/>
                      </a:rPr>
                      <m:t>𝑙</m:t>
                    </m:r>
                    <m:r>
                      <a:rPr lang="en-US" altLang="zh-CN" sz="2667" b="0" i="1">
                        <a:latin typeface="Cambria Math" panose="02040503050406030204" pitchFamily="18" charset="0"/>
                      </a:rPr>
                      <m:t>+</m:t>
                    </m:r>
                    <m:r>
                      <a:rPr lang="en-US" altLang="zh-CN" sz="2667" b="0" i="1">
                        <a:latin typeface="Cambria Math" panose="02040503050406030204" pitchFamily="18" charset="0"/>
                      </a:rPr>
                      <m:t>𝜇</m:t>
                    </m:r>
                    <m:r>
                      <a:rPr lang="en-US" altLang="zh-CN" sz="2667" b="0" i="1" smtClean="0">
                        <a:latin typeface="Cambria Math" panose="02040503050406030204" pitchFamily="18" charset="0"/>
                      </a:rPr>
                      <m:t>𝑎</m:t>
                    </m:r>
                  </m:oMath>
                </a14:m>
                <a:endParaRPr lang="en-US" altLang="zh-CN" sz="2667" b="0" i="1" dirty="0"/>
              </a:p>
              <a:p>
                <a:r>
                  <a:rPr lang="en" altLang="zh-CN" sz="2667" b="0"/>
                  <a:t>“Automobile”: </a:t>
                </a:r>
                <a14:m>
                  <m:oMath xmlns:m="http://schemas.openxmlformats.org/officeDocument/2006/math">
                    <m:sSub>
                      <m:sSubPr>
                        <m:ctrlPr>
                          <a:rPr lang="zh-CN" altLang="zh-CN" sz="2667" b="0" i="1">
                            <a:latin typeface="Cambria Math" panose="02040503050406030204" pitchFamily="18" charset="0"/>
                          </a:rPr>
                        </m:ctrlPr>
                      </m:sSubPr>
                      <m:e>
                        <m:r>
                          <a:rPr lang="en-US" altLang="zh-CN" sz="2667" b="0" i="1">
                            <a:latin typeface="Cambria Math" panose="02040503050406030204" pitchFamily="18" charset="0"/>
                          </a:rPr>
                          <m:t>𝑐</m:t>
                        </m:r>
                      </m:e>
                      <m:sub>
                        <m:r>
                          <a:rPr lang="en-US" altLang="zh-CN" sz="2667" b="0" i="1">
                            <a:latin typeface="Cambria Math" panose="02040503050406030204" pitchFamily="18" charset="0"/>
                          </a:rPr>
                          <m:t>𝑑</m:t>
                        </m:r>
                      </m:sub>
                    </m:sSub>
                    <m:r>
                      <a:rPr lang="en-US" altLang="zh-CN" sz="2667" b="0" i="1">
                        <a:latin typeface="Cambria Math" panose="02040503050406030204" pitchFamily="18" charset="0"/>
                      </a:rPr>
                      <m:t>=</m:t>
                    </m:r>
                    <m:d>
                      <m:dPr>
                        <m:ctrlPr>
                          <a:rPr lang="zh-CN" altLang="zh-CN" sz="2667" b="0" i="1">
                            <a:latin typeface="Cambria Math" panose="02040503050406030204" pitchFamily="18" charset="0"/>
                          </a:rPr>
                        </m:ctrlPr>
                      </m:dPr>
                      <m:e>
                        <m:sSub>
                          <m:sSubPr>
                            <m:ctrlPr>
                              <a:rPr lang="zh-CN" altLang="zh-CN" sz="2667" b="0" i="1">
                                <a:latin typeface="Cambria Math" panose="02040503050406030204" pitchFamily="18" charset="0"/>
                              </a:rPr>
                            </m:ctrlPr>
                          </m:sSubPr>
                          <m:e>
                            <m:r>
                              <a:rPr lang="en-US" altLang="zh-CN" sz="2667" b="0" i="1">
                                <a:latin typeface="Cambria Math" panose="02040503050406030204" pitchFamily="18" charset="0"/>
                              </a:rPr>
                              <m:t>𝑓</m:t>
                            </m:r>
                          </m:e>
                          <m:sub>
                            <m:r>
                              <a:rPr lang="en-US" altLang="zh-CN" sz="2667" b="0" i="1">
                                <a:latin typeface="Cambria Math" panose="02040503050406030204" pitchFamily="18" charset="0"/>
                              </a:rPr>
                              <m:t>𝑑</m:t>
                            </m:r>
                          </m:sub>
                        </m:sSub>
                        <m:r>
                          <a:rPr lang="en-US" altLang="zh-CN" sz="2667" b="0" i="1">
                            <a:latin typeface="Cambria Math" panose="02040503050406030204" pitchFamily="18" charset="0"/>
                          </a:rPr>
                          <m:t>+</m:t>
                        </m:r>
                        <m:f>
                          <m:fPr>
                            <m:ctrlPr>
                              <a:rPr lang="zh-CN" altLang="zh-CN" sz="2667" b="0" i="1">
                                <a:latin typeface="Cambria Math" panose="02040503050406030204" pitchFamily="18" charset="0"/>
                              </a:rPr>
                            </m:ctrlPr>
                          </m:fPr>
                          <m:num>
                            <m:r>
                              <a:rPr lang="en-US" altLang="zh-CN" sz="2667" b="0" i="1">
                                <a:latin typeface="Cambria Math" panose="02040503050406030204" pitchFamily="18" charset="0"/>
                              </a:rPr>
                              <m:t>𝜇</m:t>
                            </m:r>
                          </m:num>
                          <m:den>
                            <m:sSub>
                              <m:sSubPr>
                                <m:ctrlPr>
                                  <a:rPr lang="zh-CN" altLang="zh-CN" sz="2667" b="0" i="1">
                                    <a:latin typeface="Cambria Math" panose="02040503050406030204" pitchFamily="18" charset="0"/>
                                  </a:rPr>
                                </m:ctrlPr>
                              </m:sSubPr>
                              <m:e>
                                <m:r>
                                  <a:rPr lang="en-US" altLang="zh-CN" sz="2667" b="0" i="1">
                                    <a:latin typeface="Cambria Math" panose="02040503050406030204" pitchFamily="18" charset="0"/>
                                  </a:rPr>
                                  <m:t>𝑣</m:t>
                                </m:r>
                              </m:e>
                              <m:sub>
                                <m:r>
                                  <a:rPr lang="en-US" altLang="zh-CN" sz="2667" b="0" i="1">
                                    <a:latin typeface="Cambria Math" panose="02040503050406030204" pitchFamily="18" charset="0"/>
                                  </a:rPr>
                                  <m:t>𝑑</m:t>
                                </m:r>
                              </m:sub>
                            </m:sSub>
                          </m:den>
                        </m:f>
                      </m:e>
                    </m:d>
                    <m:r>
                      <a:rPr lang="en-US" altLang="zh-CN" sz="2667" b="0" i="1">
                        <a:latin typeface="Cambria Math" panose="02040503050406030204" pitchFamily="18" charset="0"/>
                      </a:rPr>
                      <m:t>𝑙</m:t>
                    </m:r>
                    <m:r>
                      <a:rPr lang="en-US" altLang="zh-CN" sz="2667" b="0" i="1">
                        <a:latin typeface="Cambria Math" panose="02040503050406030204" pitchFamily="18" charset="0"/>
                      </a:rPr>
                      <m:t>+</m:t>
                    </m:r>
                    <m:r>
                      <a:rPr lang="en-US" altLang="zh-CN" sz="2667" b="0" i="1">
                        <a:latin typeface="Cambria Math" panose="02040503050406030204" pitchFamily="18" charset="0"/>
                      </a:rPr>
                      <m:t>𝜏</m:t>
                    </m:r>
                  </m:oMath>
                </a14:m>
                <a:endParaRPr lang="en-US" altLang="zh-CN" sz="2667" b="0" dirty="0"/>
              </a:p>
              <a:p>
                <a:r>
                  <a:rPr lang="en" altLang="zh-CN" sz="2667" b="0" dirty="0"/>
                  <a:t>The CDF trip distance </a:t>
                </a:r>
                <a:r>
                  <a:rPr lang="en-US" altLang="zh-CN" sz="2667" b="0" dirty="0"/>
                  <a:t>follows </a:t>
                </a:r>
                <a14:m>
                  <m:oMath xmlns:m="http://schemas.openxmlformats.org/officeDocument/2006/math">
                    <m:r>
                      <a:rPr lang="en-US" altLang="zh-CN" sz="2667" b="0" i="1" dirty="0">
                        <a:latin typeface="Cambria Math" panose="02040503050406030204" pitchFamily="18" charset="0"/>
                      </a:rPr>
                      <m:t>𝐺</m:t>
                    </m:r>
                    <m:r>
                      <a:rPr lang="en-US" altLang="zh-CN" sz="2667" b="0" i="1">
                        <a:latin typeface="Cambria Math" panose="02040503050406030204" pitchFamily="18" charset="0"/>
                      </a:rPr>
                      <m:t>(</m:t>
                    </m:r>
                    <m:r>
                      <a:rPr lang="en-US" altLang="zh-CN" sz="2667" b="0" i="1" smtClean="0">
                        <a:latin typeface="Cambria Math" panose="02040503050406030204" pitchFamily="18" charset="0"/>
                      </a:rPr>
                      <m:t>𝑙</m:t>
                    </m:r>
                    <m:r>
                      <a:rPr lang="en-US" altLang="zh-CN" sz="2667" b="0" i="1">
                        <a:latin typeface="Cambria Math" panose="02040503050406030204" pitchFamily="18" charset="0"/>
                      </a:rPr>
                      <m:t>)</m:t>
                    </m:r>
                  </m:oMath>
                </a14:m>
                <a:endParaRPr lang="zh-CN" altLang="zh-CN" sz="2667" b="0" dirty="0"/>
              </a:p>
              <a:p>
                <a:pPr lvl="1"/>
                <a:r>
                  <a:rPr lang="en-US" altLang="zh-CN" sz="2400" dirty="0"/>
                  <a:t>Demand</a:t>
                </a:r>
                <a:r>
                  <a:rPr lang="zh-CN" altLang="en-US" sz="2400" dirty="0"/>
                  <a:t> </a:t>
                </a:r>
                <a:r>
                  <a:rPr lang="en-US" altLang="zh-CN" sz="2400" dirty="0"/>
                  <a:t>for</a:t>
                </a:r>
                <a:r>
                  <a:rPr lang="zh-CN" altLang="en-US" sz="2400" dirty="0"/>
                  <a:t> </a:t>
                </a:r>
                <a:r>
                  <a:rPr lang="en-US" altLang="zh-CN" sz="2400" dirty="0"/>
                  <a:t>biking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𝑏</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𝐺</m:t>
                    </m:r>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𝑙</m:t>
                        </m:r>
                      </m:e>
                    </m:acc>
                    <m:r>
                      <a:rPr lang="en-US" altLang="zh-CN" sz="2400" i="1">
                        <a:latin typeface="Cambria Math" panose="02040503050406030204" pitchFamily="18" charset="0"/>
                      </a:rPr>
                      <m:t>)−</m:t>
                    </m:r>
                    <m:r>
                      <a:rPr lang="en-US" altLang="zh-CN" sz="2400" b="0" i="1" smtClean="0">
                        <a:latin typeface="Cambria Math" panose="02040503050406030204" pitchFamily="18" charset="0"/>
                      </a:rPr>
                      <m:t>𝐺</m:t>
                    </m:r>
                    <m:r>
                      <a:rPr lang="en-US" altLang="zh-CN" sz="2400" i="1">
                        <a:latin typeface="Cambria Math" panose="02040503050406030204" pitchFamily="18" charset="0"/>
                      </a:rPr>
                      <m:t>(</m:t>
                    </m:r>
                    <m:bar>
                      <m:barPr>
                        <m:ctrlPr>
                          <a:rPr lang="zh-CN" altLang="zh-CN" sz="2400" i="1">
                            <a:latin typeface="Cambria Math" panose="02040503050406030204" pitchFamily="18" charset="0"/>
                          </a:rPr>
                        </m:ctrlPr>
                      </m:barPr>
                      <m:e>
                        <m:r>
                          <a:rPr lang="en-US" altLang="zh-CN" sz="2400" i="1">
                            <a:latin typeface="Cambria Math" panose="02040503050406030204" pitchFamily="18" charset="0"/>
                          </a:rPr>
                          <m:t>𝑙</m:t>
                        </m:r>
                      </m:e>
                    </m:bar>
                    <m:r>
                      <a:rPr lang="en-US" altLang="zh-CN" sz="2400" i="1">
                        <a:latin typeface="Cambria Math" panose="02040503050406030204" pitchFamily="18" charset="0"/>
                      </a:rPr>
                      <m:t>))</m:t>
                    </m:r>
                  </m:oMath>
                </a14:m>
                <a:r>
                  <a:rPr lang="zh-CN" altLang="zh-CN" sz="2400" dirty="0"/>
                  <a:t> </a:t>
                </a:r>
                <a:endParaRPr lang="zh-CN" altLang="en-US" sz="2400" dirty="0"/>
              </a:p>
            </p:txBody>
          </p:sp>
        </mc:Choice>
        <mc:Fallback>
          <p:sp>
            <p:nvSpPr>
              <p:cNvPr id="15" name="内容占位符 14">
                <a:extLst>
                  <a:ext uri="{FF2B5EF4-FFF2-40B4-BE49-F238E27FC236}">
                    <a16:creationId xmlns:a16="http://schemas.microsoft.com/office/drawing/2014/main" id="{7BA8C893-157F-384D-B6D6-040412882F51}"/>
                  </a:ext>
                </a:extLst>
              </p:cNvPr>
              <p:cNvSpPr>
                <a:spLocks noGrp="1" noRot="1" noChangeAspect="1" noMove="1" noResize="1" noEditPoints="1" noAdjustHandles="1" noChangeArrowheads="1" noChangeShapeType="1" noTextEdit="1"/>
              </p:cNvSpPr>
              <p:nvPr>
                <p:ph idx="1"/>
              </p:nvPr>
            </p:nvSpPr>
            <p:spPr>
              <a:xfrm>
                <a:off x="546855" y="2010326"/>
                <a:ext cx="11232000" cy="4074645"/>
              </a:xfrm>
              <a:blipFill>
                <a:blip r:embed="rId3"/>
                <a:stretch>
                  <a:fillRect l="-1356" t="-1863"/>
                </a:stretch>
              </a:blipFill>
            </p:spPr>
            <p:txBody>
              <a:bodyPr/>
              <a:lstStyle/>
              <a:p>
                <a:r>
                  <a:rPr lang="zh-CN" altLang="en-US">
                    <a:noFill/>
                  </a:rPr>
                  <a:t> </a:t>
                </a:r>
              </a:p>
            </p:txBody>
          </p:sp>
        </mc:Fallback>
      </mc:AlternateContent>
      <p:pic>
        <p:nvPicPr>
          <p:cNvPr id="37" name="图片 36">
            <a:extLst>
              <a:ext uri="{FF2B5EF4-FFF2-40B4-BE49-F238E27FC236}">
                <a16:creationId xmlns:a16="http://schemas.microsoft.com/office/drawing/2014/main" id="{ED49C93E-A163-AD29-6448-3428902792CD}"/>
              </a:ext>
            </a:extLst>
          </p:cNvPr>
          <p:cNvPicPr>
            <a:picLocks noChangeAspect="1"/>
          </p:cNvPicPr>
          <p:nvPr/>
        </p:nvPicPr>
        <p:blipFill>
          <a:blip r:embed="rId4"/>
          <a:stretch>
            <a:fillRect/>
          </a:stretch>
        </p:blipFill>
        <p:spPr>
          <a:xfrm>
            <a:off x="7392287" y="2009723"/>
            <a:ext cx="4069770" cy="3617573"/>
          </a:xfrm>
          <a:prstGeom prst="rect">
            <a:avLst/>
          </a:prstGeom>
        </p:spPr>
      </p:pic>
      <p:sp>
        <p:nvSpPr>
          <p:cNvPr id="3" name="圆角矩形 2">
            <a:extLst>
              <a:ext uri="{FF2B5EF4-FFF2-40B4-BE49-F238E27FC236}">
                <a16:creationId xmlns:a16="http://schemas.microsoft.com/office/drawing/2014/main" id="{F77FC6D1-ED8C-76FA-7DEC-AE9F81D9C5A2}"/>
              </a:ext>
            </a:extLst>
          </p:cNvPr>
          <p:cNvSpPr/>
          <p:nvPr/>
        </p:nvSpPr>
        <p:spPr>
          <a:xfrm>
            <a:off x="6900961" y="5596304"/>
            <a:ext cx="5131695" cy="3651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solidFill>
                  <a:schemeClr val="tx1"/>
                </a:solidFill>
              </a:rPr>
              <a:t>Illustration of mode split in a simplified mobility market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C54ACEB-5DB8-280B-74D4-2C62F7364535}"/>
                  </a:ext>
                </a:extLst>
              </p:cNvPr>
              <p:cNvSpPr txBox="1"/>
              <p:nvPr/>
            </p:nvSpPr>
            <p:spPr>
              <a:xfrm>
                <a:off x="9357591" y="4877759"/>
                <a:ext cx="218436" cy="3754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zh-CN" sz="1800" i="1" smtClean="0">
                              <a:latin typeface="Cambria Math" panose="02040503050406030204" pitchFamily="18" charset="0"/>
                            </a:rPr>
                          </m:ctrlPr>
                        </m:accPr>
                        <m:e>
                          <m:r>
                            <a:rPr lang="en-US" altLang="zh-CN" sz="1800" i="1">
                              <a:latin typeface="Cambria Math" panose="02040503050406030204" pitchFamily="18" charset="0"/>
                            </a:rPr>
                            <m:t>𝑙</m:t>
                          </m:r>
                        </m:e>
                      </m:acc>
                    </m:oMath>
                  </m:oMathPara>
                </a14:m>
                <a:endParaRPr lang="zh-CN" altLang="en-US" dirty="0"/>
              </a:p>
            </p:txBody>
          </p:sp>
        </mc:Choice>
        <mc:Fallback xmlns="">
          <p:sp>
            <p:nvSpPr>
              <p:cNvPr id="5" name="文本框 4">
                <a:extLst>
                  <a:ext uri="{FF2B5EF4-FFF2-40B4-BE49-F238E27FC236}">
                    <a16:creationId xmlns:a16="http://schemas.microsoft.com/office/drawing/2014/main" id="{8C54ACEB-5DB8-280B-74D4-2C62F7364535}"/>
                  </a:ext>
                </a:extLst>
              </p:cNvPr>
              <p:cNvSpPr txBox="1">
                <a:spLocks noRot="1" noChangeAspect="1" noMove="1" noResize="1" noEditPoints="1" noAdjustHandles="1" noChangeArrowheads="1" noChangeShapeType="1" noTextEdit="1"/>
              </p:cNvSpPr>
              <p:nvPr/>
            </p:nvSpPr>
            <p:spPr>
              <a:xfrm>
                <a:off x="9357591" y="4877759"/>
                <a:ext cx="218436" cy="375424"/>
              </a:xfrm>
              <a:prstGeom prst="rect">
                <a:avLst/>
              </a:prstGeom>
              <a:blipFill>
                <a:blip r:embed="rId5"/>
                <a:stretch>
                  <a:fillRect r="-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60408B2-CAEF-1FE1-F5BC-E562343F6500}"/>
                  </a:ext>
                </a:extLst>
              </p:cNvPr>
              <p:cNvSpPr txBox="1"/>
              <p:nvPr/>
            </p:nvSpPr>
            <p:spPr>
              <a:xfrm>
                <a:off x="8252895" y="4824011"/>
                <a:ext cx="181887" cy="382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ar>
                        <m:barPr>
                          <m:ctrlPr>
                            <a:rPr lang="zh-CN" altLang="zh-CN" sz="1800" i="1" smtClean="0">
                              <a:latin typeface="Cambria Math" panose="02040503050406030204" pitchFamily="18" charset="0"/>
                            </a:rPr>
                          </m:ctrlPr>
                        </m:barPr>
                        <m:e>
                          <m:r>
                            <a:rPr lang="en-US" altLang="zh-CN" sz="1800" i="1">
                              <a:latin typeface="Cambria Math" panose="02040503050406030204" pitchFamily="18" charset="0"/>
                            </a:rPr>
                            <m:t>𝑙</m:t>
                          </m:r>
                        </m:e>
                      </m:bar>
                    </m:oMath>
                  </m:oMathPara>
                </a14:m>
                <a:endParaRPr lang="zh-CN" altLang="en-US" dirty="0"/>
              </a:p>
            </p:txBody>
          </p:sp>
        </mc:Choice>
        <mc:Fallback xmlns="">
          <p:sp>
            <p:nvSpPr>
              <p:cNvPr id="7" name="文本框 6">
                <a:extLst>
                  <a:ext uri="{FF2B5EF4-FFF2-40B4-BE49-F238E27FC236}">
                    <a16:creationId xmlns:a16="http://schemas.microsoft.com/office/drawing/2014/main" id="{160408B2-CAEF-1FE1-F5BC-E562343F6500}"/>
                  </a:ext>
                </a:extLst>
              </p:cNvPr>
              <p:cNvSpPr txBox="1">
                <a:spLocks noRot="1" noChangeAspect="1" noMove="1" noResize="1" noEditPoints="1" noAdjustHandles="1" noChangeArrowheads="1" noChangeShapeType="1" noTextEdit="1"/>
              </p:cNvSpPr>
              <p:nvPr/>
            </p:nvSpPr>
            <p:spPr>
              <a:xfrm>
                <a:off x="8252895" y="4824011"/>
                <a:ext cx="181887" cy="382349"/>
              </a:xfrm>
              <a:prstGeom prst="rect">
                <a:avLst/>
              </a:prstGeom>
              <a:blipFill>
                <a:blip r:embed="rId6"/>
                <a:stretch>
                  <a:fillRect r="-31250"/>
                </a:stretch>
              </a:blipFill>
            </p:spPr>
            <p:txBody>
              <a:bodyPr/>
              <a:lstStyle/>
              <a:p>
                <a:r>
                  <a:rPr lang="zh-CN" altLang="en-US">
                    <a:noFill/>
                  </a:rPr>
                  <a:t> </a:t>
                </a:r>
              </a:p>
            </p:txBody>
          </p:sp>
        </mc:Fallback>
      </mc:AlternateContent>
      <p:sp>
        <p:nvSpPr>
          <p:cNvPr id="38" name="标题 37">
            <a:extLst>
              <a:ext uri="{FF2B5EF4-FFF2-40B4-BE49-F238E27FC236}">
                <a16:creationId xmlns:a16="http://schemas.microsoft.com/office/drawing/2014/main" id="{EDBFED26-10F1-41DC-3823-E3187320AD18}"/>
              </a:ext>
            </a:extLst>
          </p:cNvPr>
          <p:cNvSpPr>
            <a:spLocks noGrp="1"/>
          </p:cNvSpPr>
          <p:nvPr>
            <p:ph type="title"/>
          </p:nvPr>
        </p:nvSpPr>
        <p:spPr/>
        <p:txBody>
          <a:bodyPr/>
          <a:lstStyle/>
          <a:p>
            <a:r>
              <a:rPr lang="en" altLang="zh-CN" dirty="0"/>
              <a:t>Demand: mode choice</a:t>
            </a:r>
            <a:endParaRPr lang="zh-CN" altLang="en-US" dirty="0"/>
          </a:p>
        </p:txBody>
      </p:sp>
      <p:grpSp>
        <p:nvGrpSpPr>
          <p:cNvPr id="19" name="Group 18">
            <a:extLst>
              <a:ext uri="{FF2B5EF4-FFF2-40B4-BE49-F238E27FC236}">
                <a16:creationId xmlns:a16="http://schemas.microsoft.com/office/drawing/2014/main" id="{BF4F7E25-C11A-440D-8A55-83B971C75E2E}"/>
              </a:ext>
            </a:extLst>
          </p:cNvPr>
          <p:cNvGrpSpPr/>
          <p:nvPr/>
        </p:nvGrpSpPr>
        <p:grpSpPr>
          <a:xfrm>
            <a:off x="3916969" y="1184889"/>
            <a:ext cx="4935681" cy="1367195"/>
            <a:chOff x="2793397" y="789086"/>
            <a:chExt cx="3701761" cy="1025396"/>
          </a:xfrm>
        </p:grpSpPr>
        <p:sp>
          <p:nvSpPr>
            <p:cNvPr id="9" name="TextBox 8">
              <a:extLst>
                <a:ext uri="{FF2B5EF4-FFF2-40B4-BE49-F238E27FC236}">
                  <a16:creationId xmlns:a16="http://schemas.microsoft.com/office/drawing/2014/main" id="{610BFBC9-B31F-47DE-9B0D-D590B52DB492}"/>
                </a:ext>
              </a:extLst>
            </p:cNvPr>
            <p:cNvSpPr txBox="1"/>
            <p:nvPr/>
          </p:nvSpPr>
          <p:spPr>
            <a:xfrm>
              <a:off x="2793397" y="789086"/>
              <a:ext cx="3399008" cy="346249"/>
            </a:xfrm>
            <a:prstGeom prst="rect">
              <a:avLst/>
            </a:prstGeom>
            <a:noFill/>
          </p:spPr>
          <p:txBody>
            <a:bodyPr wrap="none" rtlCol="0">
              <a:spAutoFit/>
            </a:bodyPr>
            <a:lstStyle/>
            <a:p>
              <a:pPr defTabSz="1219170"/>
              <a:r>
                <a:rPr lang="en-US" sz="2400" dirty="0">
                  <a:solidFill>
                    <a:srgbClr val="342F2E"/>
                  </a:solidFill>
                  <a:latin typeface="Arial"/>
                </a:rPr>
                <a:t>No fixed cost, high variable cost</a:t>
              </a:r>
            </a:p>
          </p:txBody>
        </p:sp>
        <p:grpSp>
          <p:nvGrpSpPr>
            <p:cNvPr id="18" name="Group 17">
              <a:extLst>
                <a:ext uri="{FF2B5EF4-FFF2-40B4-BE49-F238E27FC236}">
                  <a16:creationId xmlns:a16="http://schemas.microsoft.com/office/drawing/2014/main" id="{35269B64-CB5B-4343-A056-87F49B4FAE13}"/>
                </a:ext>
              </a:extLst>
            </p:cNvPr>
            <p:cNvGrpSpPr/>
            <p:nvPr/>
          </p:nvGrpSpPr>
          <p:grpSpPr>
            <a:xfrm>
              <a:off x="5518118" y="1090522"/>
              <a:ext cx="977040" cy="723960"/>
              <a:chOff x="5518118" y="1090522"/>
              <a:chExt cx="977040" cy="72396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B33B629-BC94-494E-AF17-5C994D2B62D2}"/>
                      </a:ext>
                    </a:extLst>
                  </p14:cNvPr>
                  <p14:cNvContentPartPr/>
                  <p14:nvPr/>
                </p14:nvContentPartPr>
                <p14:xfrm>
                  <a:off x="5518118" y="1090522"/>
                  <a:ext cx="949320" cy="711000"/>
                </p14:xfrm>
              </p:contentPart>
            </mc:Choice>
            <mc:Fallback xmlns="">
              <p:pic>
                <p:nvPicPr>
                  <p:cNvPr id="13" name="Ink 12">
                    <a:extLst>
                      <a:ext uri="{FF2B5EF4-FFF2-40B4-BE49-F238E27FC236}">
                        <a16:creationId xmlns:a16="http://schemas.microsoft.com/office/drawing/2014/main" id="{1B33B629-BC94-494E-AF17-5C994D2B62D2}"/>
                      </a:ext>
                    </a:extLst>
                  </p:cNvPr>
                  <p:cNvPicPr/>
                  <p:nvPr/>
                </p:nvPicPr>
                <p:blipFill>
                  <a:blip r:embed="rId8"/>
                  <a:stretch>
                    <a:fillRect/>
                  </a:stretch>
                </p:blipFill>
                <p:spPr>
                  <a:xfrm>
                    <a:off x="5511364" y="1083771"/>
                    <a:ext cx="962558" cy="7242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C70BC99F-2680-4E38-9CD9-6B7B6E8184B6}"/>
                      </a:ext>
                    </a:extLst>
                  </p14:cNvPr>
                  <p14:cNvContentPartPr/>
                  <p14:nvPr/>
                </p14:nvContentPartPr>
                <p14:xfrm>
                  <a:off x="6409118" y="1724122"/>
                  <a:ext cx="86040" cy="90360"/>
                </p14:xfrm>
              </p:contentPart>
            </mc:Choice>
            <mc:Fallback xmlns="">
              <p:pic>
                <p:nvPicPr>
                  <p:cNvPr id="16" name="Ink 15">
                    <a:extLst>
                      <a:ext uri="{FF2B5EF4-FFF2-40B4-BE49-F238E27FC236}">
                        <a16:creationId xmlns:a16="http://schemas.microsoft.com/office/drawing/2014/main" id="{C70BC99F-2680-4E38-9CD9-6B7B6E8184B6}"/>
                      </a:ext>
                    </a:extLst>
                  </p:cNvPr>
                  <p:cNvPicPr/>
                  <p:nvPr/>
                </p:nvPicPr>
                <p:blipFill>
                  <a:blip r:embed="rId10"/>
                  <a:stretch>
                    <a:fillRect/>
                  </a:stretch>
                </p:blipFill>
                <p:spPr>
                  <a:xfrm>
                    <a:off x="6402354" y="1717359"/>
                    <a:ext cx="99298" cy="103616"/>
                  </a:xfrm>
                  <a:prstGeom prst="rect">
                    <a:avLst/>
                  </a:prstGeom>
                </p:spPr>
              </p:pic>
            </mc:Fallback>
          </mc:AlternateContent>
        </p:grpSp>
      </p:grpSp>
      <p:grpSp>
        <p:nvGrpSpPr>
          <p:cNvPr id="20" name="Group 19">
            <a:extLst>
              <a:ext uri="{FF2B5EF4-FFF2-40B4-BE49-F238E27FC236}">
                <a16:creationId xmlns:a16="http://schemas.microsoft.com/office/drawing/2014/main" id="{FFB9607C-56FB-4FF4-89F5-3A890DD62FDB}"/>
              </a:ext>
            </a:extLst>
          </p:cNvPr>
          <p:cNvGrpSpPr/>
          <p:nvPr/>
        </p:nvGrpSpPr>
        <p:grpSpPr>
          <a:xfrm>
            <a:off x="6818875" y="827337"/>
            <a:ext cx="4652235" cy="1830100"/>
            <a:chOff x="2919663" y="732230"/>
            <a:chExt cx="4427648" cy="1082252"/>
          </a:xfrm>
        </p:grpSpPr>
        <p:sp>
          <p:nvSpPr>
            <p:cNvPr id="21" name="TextBox 20">
              <a:extLst>
                <a:ext uri="{FF2B5EF4-FFF2-40B4-BE49-F238E27FC236}">
                  <a16:creationId xmlns:a16="http://schemas.microsoft.com/office/drawing/2014/main" id="{4FD104D1-10E6-4A0C-A542-B088B429F5DE}"/>
                </a:ext>
              </a:extLst>
            </p:cNvPr>
            <p:cNvSpPr txBox="1"/>
            <p:nvPr/>
          </p:nvSpPr>
          <p:spPr>
            <a:xfrm>
              <a:off x="2919663" y="732230"/>
              <a:ext cx="4427648" cy="273011"/>
            </a:xfrm>
            <a:prstGeom prst="rect">
              <a:avLst/>
            </a:prstGeom>
            <a:noFill/>
          </p:spPr>
          <p:txBody>
            <a:bodyPr wrap="none" rtlCol="0">
              <a:spAutoFit/>
            </a:bodyPr>
            <a:lstStyle/>
            <a:p>
              <a:pPr defTabSz="1219170"/>
              <a:r>
                <a:rPr lang="en-US" sz="2400">
                  <a:solidFill>
                    <a:srgbClr val="342F2E"/>
                  </a:solidFill>
                  <a:latin typeface="Arial"/>
                </a:rPr>
                <a:t>High fixed cost, low variable cost</a:t>
              </a:r>
            </a:p>
          </p:txBody>
        </p:sp>
        <p:grpSp>
          <p:nvGrpSpPr>
            <p:cNvPr id="22" name="Group 21">
              <a:extLst>
                <a:ext uri="{FF2B5EF4-FFF2-40B4-BE49-F238E27FC236}">
                  <a16:creationId xmlns:a16="http://schemas.microsoft.com/office/drawing/2014/main" id="{8E338770-529E-4B4C-A183-A090B30BE97A}"/>
                </a:ext>
              </a:extLst>
            </p:cNvPr>
            <p:cNvGrpSpPr/>
            <p:nvPr/>
          </p:nvGrpSpPr>
          <p:grpSpPr>
            <a:xfrm>
              <a:off x="5518118" y="1090522"/>
              <a:ext cx="977040" cy="723960"/>
              <a:chOff x="5518118" y="1090522"/>
              <a:chExt cx="977040" cy="723960"/>
            </a:xfrm>
          </p:grpSpPr>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15F9DC9A-F595-4E2A-98B7-874647B53D72}"/>
                      </a:ext>
                    </a:extLst>
                  </p14:cNvPr>
                  <p14:cNvContentPartPr/>
                  <p14:nvPr/>
                </p14:nvContentPartPr>
                <p14:xfrm>
                  <a:off x="5518118" y="1090522"/>
                  <a:ext cx="949320" cy="711000"/>
                </p14:xfrm>
              </p:contentPart>
            </mc:Choice>
            <mc:Fallback xmlns="">
              <p:pic>
                <p:nvPicPr>
                  <p:cNvPr id="23" name="Ink 22">
                    <a:extLst>
                      <a:ext uri="{FF2B5EF4-FFF2-40B4-BE49-F238E27FC236}">
                        <a16:creationId xmlns:a16="http://schemas.microsoft.com/office/drawing/2014/main" id="{15F9DC9A-F595-4E2A-98B7-874647B53D72}"/>
                      </a:ext>
                    </a:extLst>
                  </p:cNvPr>
                  <p:cNvPicPr/>
                  <p:nvPr/>
                </p:nvPicPr>
                <p:blipFill>
                  <a:blip r:embed="rId12"/>
                  <a:stretch>
                    <a:fillRect/>
                  </a:stretch>
                </p:blipFill>
                <p:spPr>
                  <a:xfrm>
                    <a:off x="5509556" y="1085200"/>
                    <a:ext cx="966101" cy="72143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602837D7-F3B5-4E0F-B7F0-9743998F771D}"/>
                      </a:ext>
                    </a:extLst>
                  </p14:cNvPr>
                  <p14:cNvContentPartPr/>
                  <p14:nvPr/>
                </p14:nvContentPartPr>
                <p14:xfrm>
                  <a:off x="6409118" y="1724122"/>
                  <a:ext cx="86040" cy="90360"/>
                </p14:xfrm>
              </p:contentPart>
            </mc:Choice>
            <mc:Fallback xmlns="">
              <p:pic>
                <p:nvPicPr>
                  <p:cNvPr id="24" name="Ink 23">
                    <a:extLst>
                      <a:ext uri="{FF2B5EF4-FFF2-40B4-BE49-F238E27FC236}">
                        <a16:creationId xmlns:a16="http://schemas.microsoft.com/office/drawing/2014/main" id="{602837D7-F3B5-4E0F-B7F0-9743998F771D}"/>
                      </a:ext>
                    </a:extLst>
                  </p:cNvPr>
                  <p:cNvPicPr/>
                  <p:nvPr/>
                </p:nvPicPr>
                <p:blipFill>
                  <a:blip r:embed="rId14"/>
                  <a:stretch>
                    <a:fillRect/>
                  </a:stretch>
                </p:blipFill>
                <p:spPr>
                  <a:xfrm>
                    <a:off x="6400514" y="1718794"/>
                    <a:ext cx="102904" cy="100803"/>
                  </a:xfrm>
                  <a:prstGeom prst="rect">
                    <a:avLst/>
                  </a:prstGeom>
                </p:spPr>
              </p:pic>
            </mc:Fallback>
          </mc:AlternateContent>
        </p:grpSp>
      </p:grpSp>
      <p:grpSp>
        <p:nvGrpSpPr>
          <p:cNvPr id="25" name="Group 24">
            <a:extLst>
              <a:ext uri="{FF2B5EF4-FFF2-40B4-BE49-F238E27FC236}">
                <a16:creationId xmlns:a16="http://schemas.microsoft.com/office/drawing/2014/main" id="{7222A4C5-7A97-4FB3-97E6-D1D68E8A082E}"/>
              </a:ext>
            </a:extLst>
          </p:cNvPr>
          <p:cNvGrpSpPr/>
          <p:nvPr/>
        </p:nvGrpSpPr>
        <p:grpSpPr>
          <a:xfrm>
            <a:off x="4246229" y="1880771"/>
            <a:ext cx="5747086" cy="1769391"/>
            <a:chOff x="2901543" y="599659"/>
            <a:chExt cx="4310315" cy="1327047"/>
          </a:xfrm>
        </p:grpSpPr>
        <p:sp>
          <p:nvSpPr>
            <p:cNvPr id="26" name="TextBox 25">
              <a:extLst>
                <a:ext uri="{FF2B5EF4-FFF2-40B4-BE49-F238E27FC236}">
                  <a16:creationId xmlns:a16="http://schemas.microsoft.com/office/drawing/2014/main" id="{A1532519-91CA-4B6A-BEF0-F66F19DDB0CC}"/>
                </a:ext>
              </a:extLst>
            </p:cNvPr>
            <p:cNvSpPr txBox="1"/>
            <p:nvPr/>
          </p:nvSpPr>
          <p:spPr>
            <a:xfrm>
              <a:off x="2901543" y="599659"/>
              <a:ext cx="4310315" cy="346249"/>
            </a:xfrm>
            <a:prstGeom prst="rect">
              <a:avLst/>
            </a:prstGeom>
            <a:noFill/>
          </p:spPr>
          <p:txBody>
            <a:bodyPr wrap="none" rtlCol="0">
              <a:spAutoFit/>
            </a:bodyPr>
            <a:lstStyle/>
            <a:p>
              <a:pPr defTabSz="1219170"/>
              <a:r>
                <a:rPr lang="en-US" sz="2400" dirty="0">
                  <a:solidFill>
                    <a:srgbClr val="342F2E"/>
                  </a:solidFill>
                  <a:latin typeface="Arial"/>
                </a:rPr>
                <a:t>Medium fixed cost, medium variable cost</a:t>
              </a:r>
            </a:p>
          </p:txBody>
        </p:sp>
        <p:grpSp>
          <p:nvGrpSpPr>
            <p:cNvPr id="27" name="Group 26">
              <a:extLst>
                <a:ext uri="{FF2B5EF4-FFF2-40B4-BE49-F238E27FC236}">
                  <a16:creationId xmlns:a16="http://schemas.microsoft.com/office/drawing/2014/main" id="{2245A80E-49F7-481F-981B-033E102B5887}"/>
                </a:ext>
              </a:extLst>
            </p:cNvPr>
            <p:cNvGrpSpPr/>
            <p:nvPr/>
          </p:nvGrpSpPr>
          <p:grpSpPr>
            <a:xfrm>
              <a:off x="5343911" y="1102546"/>
              <a:ext cx="949320" cy="824160"/>
              <a:chOff x="5343911" y="1102546"/>
              <a:chExt cx="949320" cy="824160"/>
            </a:xfrm>
          </p:grpSpPr>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3D28584-CC85-419F-9846-EB034C168789}"/>
                      </a:ext>
                    </a:extLst>
                  </p14:cNvPr>
                  <p14:cNvContentPartPr/>
                  <p14:nvPr/>
                </p14:nvContentPartPr>
                <p14:xfrm rot="642344">
                  <a:off x="5343911" y="1102546"/>
                  <a:ext cx="949320" cy="710999"/>
                </p14:xfrm>
              </p:contentPart>
            </mc:Choice>
            <mc:Fallback xmlns="">
              <p:pic>
                <p:nvPicPr>
                  <p:cNvPr id="28" name="Ink 27">
                    <a:extLst>
                      <a:ext uri="{FF2B5EF4-FFF2-40B4-BE49-F238E27FC236}">
                        <a16:creationId xmlns:a16="http://schemas.microsoft.com/office/drawing/2014/main" id="{63D28584-CC85-419F-9846-EB034C168789}"/>
                      </a:ext>
                    </a:extLst>
                  </p:cNvPr>
                  <p:cNvPicPr/>
                  <p:nvPr/>
                </p:nvPicPr>
                <p:blipFill>
                  <a:blip r:embed="rId16"/>
                  <a:stretch>
                    <a:fillRect/>
                  </a:stretch>
                </p:blipFill>
                <p:spPr>
                  <a:xfrm rot="642344">
                    <a:off x="5337157" y="1095795"/>
                    <a:ext cx="962558" cy="72423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F1C7A499-3637-4813-885D-37DDD483466E}"/>
                      </a:ext>
                    </a:extLst>
                  </p14:cNvPr>
                  <p14:cNvContentPartPr/>
                  <p14:nvPr/>
                </p14:nvContentPartPr>
                <p14:xfrm>
                  <a:off x="6165971" y="1836346"/>
                  <a:ext cx="86040" cy="90360"/>
                </p14:xfrm>
              </p:contentPart>
            </mc:Choice>
            <mc:Fallback xmlns="">
              <p:pic>
                <p:nvPicPr>
                  <p:cNvPr id="29" name="Ink 28">
                    <a:extLst>
                      <a:ext uri="{FF2B5EF4-FFF2-40B4-BE49-F238E27FC236}">
                        <a16:creationId xmlns:a16="http://schemas.microsoft.com/office/drawing/2014/main" id="{F1C7A499-3637-4813-885D-37DDD483466E}"/>
                      </a:ext>
                    </a:extLst>
                  </p:cNvPr>
                  <p:cNvPicPr/>
                  <p:nvPr/>
                </p:nvPicPr>
                <p:blipFill>
                  <a:blip r:embed="rId10"/>
                  <a:stretch>
                    <a:fillRect/>
                  </a:stretch>
                </p:blipFill>
                <p:spPr>
                  <a:xfrm>
                    <a:off x="6159207" y="1829583"/>
                    <a:ext cx="99298" cy="103616"/>
                  </a:xfrm>
                  <a:prstGeom prst="rect">
                    <a:avLst/>
                  </a:prstGeom>
                </p:spPr>
              </p:pic>
            </mc:Fallback>
          </mc:AlternateContent>
        </p:grpSp>
      </p:grpSp>
      <p:grpSp>
        <p:nvGrpSpPr>
          <p:cNvPr id="6" name="组合 5">
            <a:extLst>
              <a:ext uri="{FF2B5EF4-FFF2-40B4-BE49-F238E27FC236}">
                <a16:creationId xmlns:a16="http://schemas.microsoft.com/office/drawing/2014/main" id="{9545FE70-EE74-AC9E-4582-715FC59A9E5F}"/>
              </a:ext>
            </a:extLst>
          </p:cNvPr>
          <p:cNvGrpSpPr/>
          <p:nvPr/>
        </p:nvGrpSpPr>
        <p:grpSpPr>
          <a:xfrm>
            <a:off x="2509379" y="1804987"/>
            <a:ext cx="1687174" cy="839912"/>
            <a:chOff x="9580108" y="831826"/>
            <a:chExt cx="1687174" cy="839912"/>
          </a:xfrm>
        </p:grpSpPr>
        <p:sp>
          <p:nvSpPr>
            <p:cNvPr id="10" name="文本框 9">
              <a:extLst>
                <a:ext uri="{FF2B5EF4-FFF2-40B4-BE49-F238E27FC236}">
                  <a16:creationId xmlns:a16="http://schemas.microsoft.com/office/drawing/2014/main" id="{8B565A4C-5A61-A697-DCFE-4335F6B985C8}"/>
                </a:ext>
              </a:extLst>
            </p:cNvPr>
            <p:cNvSpPr txBox="1"/>
            <p:nvPr/>
          </p:nvSpPr>
          <p:spPr>
            <a:xfrm>
              <a:off x="9580108" y="831826"/>
              <a:ext cx="1687174" cy="369332"/>
            </a:xfrm>
            <a:prstGeom prst="rect">
              <a:avLst/>
            </a:prstGeom>
            <a:noFill/>
          </p:spPr>
          <p:txBody>
            <a:bodyPr wrap="square" rtlCol="0">
              <a:spAutoFit/>
            </a:bodyPr>
            <a:lstStyle/>
            <a:p>
              <a:r>
                <a:rPr lang="en-US" altLang="zh-CN" dirty="0">
                  <a:latin typeface="+mj-lt"/>
                </a:rPr>
                <a:t>Value of time</a:t>
              </a:r>
            </a:p>
          </p:txBody>
        </p:sp>
        <p:cxnSp>
          <p:nvCxnSpPr>
            <p:cNvPr id="11" name="Straight Arrow Connector 8">
              <a:extLst>
                <a:ext uri="{FF2B5EF4-FFF2-40B4-BE49-F238E27FC236}">
                  <a16:creationId xmlns:a16="http://schemas.microsoft.com/office/drawing/2014/main" id="{38A94B70-6E68-6586-9F55-3B39058F5B1E}"/>
                </a:ext>
              </a:extLst>
            </p:cNvPr>
            <p:cNvCxnSpPr>
              <a:cxnSpLocks/>
            </p:cNvCxnSpPr>
            <p:nvPr/>
          </p:nvCxnSpPr>
          <p:spPr>
            <a:xfrm>
              <a:off x="10343020" y="1212504"/>
              <a:ext cx="4070" cy="4592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597264DD-D49F-3958-A4BA-10AFB221F476}"/>
              </a:ext>
            </a:extLst>
          </p:cNvPr>
          <p:cNvGrpSpPr/>
          <p:nvPr/>
        </p:nvGrpSpPr>
        <p:grpSpPr>
          <a:xfrm>
            <a:off x="5419898" y="2889772"/>
            <a:ext cx="1687174" cy="660146"/>
            <a:chOff x="5419898" y="2514868"/>
            <a:chExt cx="1687174" cy="660146"/>
          </a:xfrm>
        </p:grpSpPr>
        <p:sp>
          <p:nvSpPr>
            <p:cNvPr id="32" name="文本框 31">
              <a:extLst>
                <a:ext uri="{FF2B5EF4-FFF2-40B4-BE49-F238E27FC236}">
                  <a16:creationId xmlns:a16="http://schemas.microsoft.com/office/drawing/2014/main" id="{6330BBDD-F42D-931A-9C9C-615A544FB618}"/>
                </a:ext>
              </a:extLst>
            </p:cNvPr>
            <p:cNvSpPr txBox="1"/>
            <p:nvPr/>
          </p:nvSpPr>
          <p:spPr>
            <a:xfrm>
              <a:off x="5419898" y="2514868"/>
              <a:ext cx="1687174" cy="369332"/>
            </a:xfrm>
            <a:prstGeom prst="rect">
              <a:avLst/>
            </a:prstGeom>
            <a:noFill/>
          </p:spPr>
          <p:txBody>
            <a:bodyPr wrap="square" rtlCol="0">
              <a:spAutoFit/>
            </a:bodyPr>
            <a:lstStyle/>
            <a:p>
              <a:r>
                <a:rPr lang="en-US" altLang="zh-CN" dirty="0">
                  <a:latin typeface="+mj-lt"/>
                </a:rPr>
                <a:t>Access time</a:t>
              </a:r>
            </a:p>
          </p:txBody>
        </p:sp>
        <p:cxnSp>
          <p:nvCxnSpPr>
            <p:cNvPr id="33" name="Straight Arrow Connector 8">
              <a:extLst>
                <a:ext uri="{FF2B5EF4-FFF2-40B4-BE49-F238E27FC236}">
                  <a16:creationId xmlns:a16="http://schemas.microsoft.com/office/drawing/2014/main" id="{18DE7D25-B289-1EDA-E9C6-5EB87F18C9F1}"/>
                </a:ext>
              </a:extLst>
            </p:cNvPr>
            <p:cNvCxnSpPr>
              <a:cxnSpLocks/>
            </p:cNvCxnSpPr>
            <p:nvPr/>
          </p:nvCxnSpPr>
          <p:spPr>
            <a:xfrm>
              <a:off x="6162855" y="2852187"/>
              <a:ext cx="0" cy="3228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4D14DD82-51EC-E872-FA51-1B1327187349}"/>
              </a:ext>
            </a:extLst>
          </p:cNvPr>
          <p:cNvGrpSpPr/>
          <p:nvPr/>
        </p:nvGrpSpPr>
        <p:grpSpPr>
          <a:xfrm>
            <a:off x="3618342" y="2851326"/>
            <a:ext cx="1687174" cy="660146"/>
            <a:chOff x="5419898" y="2514868"/>
            <a:chExt cx="1687174" cy="660146"/>
          </a:xfrm>
        </p:grpSpPr>
        <p:sp>
          <p:nvSpPr>
            <p:cNvPr id="30" name="文本框 29">
              <a:extLst>
                <a:ext uri="{FF2B5EF4-FFF2-40B4-BE49-F238E27FC236}">
                  <a16:creationId xmlns:a16="http://schemas.microsoft.com/office/drawing/2014/main" id="{7C37D873-BC03-88B3-0C54-359CB62BA6B0}"/>
                </a:ext>
              </a:extLst>
            </p:cNvPr>
            <p:cNvSpPr txBox="1"/>
            <p:nvPr/>
          </p:nvSpPr>
          <p:spPr>
            <a:xfrm>
              <a:off x="5419898" y="2514868"/>
              <a:ext cx="1687174" cy="369332"/>
            </a:xfrm>
            <a:prstGeom prst="rect">
              <a:avLst/>
            </a:prstGeom>
            <a:noFill/>
          </p:spPr>
          <p:txBody>
            <a:bodyPr wrap="square" rtlCol="0">
              <a:spAutoFit/>
            </a:bodyPr>
            <a:lstStyle/>
            <a:p>
              <a:r>
                <a:rPr lang="en-US" altLang="zh-CN" dirty="0">
                  <a:latin typeface="+mj-lt"/>
                </a:rPr>
                <a:t>DLB</a:t>
              </a:r>
              <a:r>
                <a:rPr lang="zh-CN" altLang="en-US" dirty="0">
                  <a:latin typeface="+mj-lt"/>
                </a:rPr>
                <a:t> </a:t>
              </a:r>
              <a:r>
                <a:rPr lang="en-US" altLang="zh-CN" dirty="0">
                  <a:latin typeface="+mj-lt"/>
                </a:rPr>
                <a:t>fare</a:t>
              </a:r>
              <a:r>
                <a:rPr lang="zh-CN" altLang="en-US" dirty="0">
                  <a:latin typeface="+mj-lt"/>
                </a:rPr>
                <a:t> </a:t>
              </a:r>
              <a:r>
                <a:rPr lang="en-US" altLang="zh-CN" dirty="0">
                  <a:latin typeface="+mj-lt"/>
                </a:rPr>
                <a:t>rate</a:t>
              </a:r>
            </a:p>
          </p:txBody>
        </p:sp>
        <p:cxnSp>
          <p:nvCxnSpPr>
            <p:cNvPr id="31" name="Straight Arrow Connector 8">
              <a:extLst>
                <a:ext uri="{FF2B5EF4-FFF2-40B4-BE49-F238E27FC236}">
                  <a16:creationId xmlns:a16="http://schemas.microsoft.com/office/drawing/2014/main" id="{A8C35854-E647-85BA-C00E-1F1C98B56063}"/>
                </a:ext>
              </a:extLst>
            </p:cNvPr>
            <p:cNvCxnSpPr>
              <a:cxnSpLocks/>
            </p:cNvCxnSpPr>
            <p:nvPr/>
          </p:nvCxnSpPr>
          <p:spPr>
            <a:xfrm>
              <a:off x="6162855" y="2852187"/>
              <a:ext cx="0" cy="3228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0E9D0252-6926-6806-C80B-582AA5FA28AB}"/>
                  </a:ext>
                </a:extLst>
              </p:cNvPr>
              <p:cNvSpPr txBox="1"/>
              <p:nvPr/>
            </p:nvSpPr>
            <p:spPr>
              <a:xfrm>
                <a:off x="8678953" y="5185408"/>
                <a:ext cx="25571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𝑙</m:t>
                      </m:r>
                    </m:oMath>
                  </m:oMathPara>
                </a14:m>
                <a:endParaRPr lang="zh-CN" altLang="en-US" dirty="0"/>
              </a:p>
            </p:txBody>
          </p:sp>
        </mc:Choice>
        <mc:Fallback xmlns="">
          <p:sp>
            <p:nvSpPr>
              <p:cNvPr id="36" name="文本框 35">
                <a:extLst>
                  <a:ext uri="{FF2B5EF4-FFF2-40B4-BE49-F238E27FC236}">
                    <a16:creationId xmlns:a16="http://schemas.microsoft.com/office/drawing/2014/main" id="{0E9D0252-6926-6806-C80B-582AA5FA28AB}"/>
                  </a:ext>
                </a:extLst>
              </p:cNvPr>
              <p:cNvSpPr txBox="1">
                <a:spLocks noRot="1" noChangeAspect="1" noMove="1" noResize="1" noEditPoints="1" noAdjustHandles="1" noChangeArrowheads="1" noChangeShapeType="1" noTextEdit="1"/>
              </p:cNvSpPr>
              <p:nvPr/>
            </p:nvSpPr>
            <p:spPr>
              <a:xfrm>
                <a:off x="8678953" y="5185408"/>
                <a:ext cx="2557107" cy="369332"/>
              </a:xfrm>
              <a:prstGeom prst="rect">
                <a:avLst/>
              </a:prstGeom>
              <a:blipFill>
                <a:blip r:embed="rId18"/>
                <a:stretch>
                  <a:fillRect/>
                </a:stretch>
              </a:blipFill>
            </p:spPr>
            <p:txBody>
              <a:bodyPr/>
              <a:lstStyle/>
              <a:p>
                <a:r>
                  <a:rPr lang="zh-CN" altLang="en-US">
                    <a:noFill/>
                  </a:rPr>
                  <a:t> </a:t>
                </a:r>
              </a:p>
            </p:txBody>
          </p:sp>
        </mc:Fallback>
      </mc:AlternateContent>
      <p:sp>
        <p:nvSpPr>
          <p:cNvPr id="39" name="Slide Number Placeholder 4">
            <a:extLst>
              <a:ext uri="{FF2B5EF4-FFF2-40B4-BE49-F238E27FC236}">
                <a16:creationId xmlns:a16="http://schemas.microsoft.com/office/drawing/2014/main" id="{D55F9ADB-339E-F9F1-CD33-3584DB6225E4}"/>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8</a:t>
            </a:fld>
            <a:endParaRPr lang="en-US" dirty="0"/>
          </a:p>
        </p:txBody>
      </p:sp>
    </p:spTree>
    <p:extLst>
      <p:ext uri="{BB962C8B-B14F-4D97-AF65-F5344CB8AC3E}">
        <p14:creationId xmlns:p14="http://schemas.microsoft.com/office/powerpoint/2010/main" val="108184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内容占位符 146">
                <a:extLst>
                  <a:ext uri="{FF2B5EF4-FFF2-40B4-BE49-F238E27FC236}">
                    <a16:creationId xmlns:a16="http://schemas.microsoft.com/office/drawing/2014/main" id="{9AE1CF89-BDA9-24D1-A901-3B3A0C239A50}"/>
                  </a:ext>
                </a:extLst>
              </p:cNvPr>
              <p:cNvSpPr>
                <a:spLocks noGrp="1"/>
              </p:cNvSpPr>
              <p:nvPr>
                <p:ph idx="1"/>
              </p:nvPr>
            </p:nvSpPr>
            <p:spPr>
              <a:xfrm>
                <a:off x="497488" y="1229292"/>
                <a:ext cx="6943835" cy="4880838"/>
              </a:xfrm>
            </p:spPr>
            <p:txBody>
              <a:bodyPr/>
              <a:lstStyle/>
              <a:p>
                <a:pPr>
                  <a:lnSpc>
                    <a:spcPct val="120000"/>
                  </a:lnSpc>
                </a:pPr>
                <a:r>
                  <a:rPr kumimoji="1" lang="en-US" altLang="zh-CN" sz="2400" b="0" dirty="0">
                    <a:solidFill>
                      <a:schemeClr val="tx1"/>
                    </a:solidFill>
                  </a:rPr>
                  <a:t>Operator set</a:t>
                </a:r>
                <a:r>
                  <a:rPr kumimoji="1" lang="zh-CN" altLang="en-US" sz="2400" b="0" dirty="0">
                    <a:solidFill>
                      <a:schemeClr val="tx1"/>
                    </a:solidFill>
                  </a:rPr>
                  <a:t> </a:t>
                </a:r>
                <a14:m>
                  <m:oMath xmlns:m="http://schemas.openxmlformats.org/officeDocument/2006/math">
                    <m:r>
                      <a:rPr lang="en-US" altLang="zh-CN" sz="2400" b="0">
                        <a:solidFill>
                          <a:srgbClr val="2F2B20"/>
                        </a:solidFill>
                        <a:latin typeface="Cambria Math" panose="02040503050406030204" pitchFamily="18" charset="0"/>
                        <a:cs typeface="Calibri" pitchFamily="34" charset="0"/>
                      </a:rPr>
                      <m:t>𝕀</m:t>
                    </m:r>
                    <m:r>
                      <a:rPr lang="en-US" altLang="zh-CN" sz="2400" b="0">
                        <a:solidFill>
                          <a:srgbClr val="2F2B20"/>
                        </a:solidFill>
                        <a:latin typeface="Cambria Math" panose="02040503050406030204" pitchFamily="18" charset="0"/>
                        <a:cs typeface="Calibri" pitchFamily="34" charset="0"/>
                      </a:rPr>
                      <m:t>=</m:t>
                    </m:r>
                    <m:d>
                      <m:dPr>
                        <m:begChr m:val="{"/>
                        <m:endChr m:val="}"/>
                        <m:ctrlPr>
                          <a:rPr lang="en-US" altLang="zh-CN" sz="2400" b="0" i="1">
                            <a:solidFill>
                              <a:srgbClr val="2F2B20"/>
                            </a:solidFill>
                            <a:latin typeface="Cambria Math" panose="02040503050406030204" pitchFamily="18" charset="0"/>
                            <a:cs typeface="Calibri" pitchFamily="34" charset="0"/>
                          </a:rPr>
                        </m:ctrlPr>
                      </m:dPr>
                      <m:e>
                        <m:r>
                          <a:rPr lang="en-US" altLang="zh-CN" sz="2400" b="0" i="1">
                            <a:solidFill>
                              <a:srgbClr val="2F2B20"/>
                            </a:solidFill>
                            <a:latin typeface="Cambria Math" panose="02040503050406030204" pitchFamily="18" charset="0"/>
                            <a:cs typeface="Calibri" pitchFamily="34" charset="0"/>
                          </a:rPr>
                          <m:t>1</m:t>
                        </m:r>
                        <m:r>
                          <a:rPr lang="en-US" altLang="zh-CN" sz="2400" b="0">
                            <a:solidFill>
                              <a:srgbClr val="2F2B20"/>
                            </a:solidFill>
                            <a:latin typeface="Cambria Math" panose="02040503050406030204" pitchFamily="18" charset="0"/>
                            <a:cs typeface="Calibri" pitchFamily="34" charset="0"/>
                          </a:rPr>
                          <m:t>, </m:t>
                        </m:r>
                        <m:r>
                          <a:rPr lang="en-US" altLang="zh-CN" sz="2400" b="0" i="1">
                            <a:solidFill>
                              <a:srgbClr val="2F2B20"/>
                            </a:solidFill>
                            <a:latin typeface="Cambria Math" panose="02040503050406030204" pitchFamily="18" charset="0"/>
                            <a:cs typeface="Calibri" pitchFamily="34" charset="0"/>
                          </a:rPr>
                          <m:t>2</m:t>
                        </m:r>
                        <m:r>
                          <a:rPr lang="en-US" altLang="zh-CN" sz="2400" b="0">
                            <a:solidFill>
                              <a:srgbClr val="2F2B20"/>
                            </a:solidFill>
                            <a:latin typeface="Cambria Math" panose="02040503050406030204" pitchFamily="18" charset="0"/>
                            <a:cs typeface="Calibri" pitchFamily="34" charset="0"/>
                          </a:rPr>
                          <m:t>, …,</m:t>
                        </m:r>
                        <m:r>
                          <a:rPr lang="en-US" altLang="zh-CN" sz="2400" b="0" i="1">
                            <a:solidFill>
                              <a:srgbClr val="2F2B20"/>
                            </a:solidFill>
                            <a:latin typeface="Cambria Math" panose="02040503050406030204" pitchFamily="18" charset="0"/>
                            <a:cs typeface="Calibri" pitchFamily="34" charset="0"/>
                          </a:rPr>
                          <m:t>𝐼</m:t>
                        </m:r>
                      </m:e>
                    </m:d>
                  </m:oMath>
                </a14:m>
                <a:endParaRPr lang="en-US" altLang="zh-CN" sz="2400" b="0" dirty="0">
                  <a:solidFill>
                    <a:srgbClr val="2F2B20"/>
                  </a:solidFill>
                  <a:cs typeface="Calibri" pitchFamily="34" charset="0"/>
                </a:endParaRPr>
              </a:p>
              <a:p>
                <a:pPr>
                  <a:lnSpc>
                    <a:spcPct val="120000"/>
                  </a:lnSpc>
                </a:pPr>
                <a:r>
                  <a:rPr lang="en-US" altLang="zh-CN" sz="2400" b="0" dirty="0">
                    <a:solidFill>
                      <a:schemeClr val="tx1"/>
                    </a:solidFill>
                    <a:ea typeface="Cambria Math" panose="02040503050406030204" pitchFamily="18" charset="0"/>
                  </a:rPr>
                  <a:t>Tactical decisions:</a:t>
                </a:r>
                <a:r>
                  <a:rPr lang="zh-CN" altLang="en-US" sz="2400" b="0" dirty="0">
                    <a:solidFill>
                      <a:schemeClr val="tx1"/>
                    </a:solidFill>
                    <a:ea typeface="Cambria Math" panose="02040503050406030204" pitchFamily="18" charset="0"/>
                  </a:rPr>
                  <a:t> </a:t>
                </a:r>
                <a14:m>
                  <m:oMath xmlns:m="http://schemas.openxmlformats.org/officeDocument/2006/math">
                    <m:sSub>
                      <m:sSubPr>
                        <m:ctrlPr>
                          <a:rPr lang="en-US" altLang="zh-CN" sz="2400" b="0" i="1">
                            <a:solidFill>
                              <a:srgbClr val="2F2B20"/>
                            </a:solidFill>
                            <a:latin typeface="Cambria Math" panose="02040503050406030204" pitchFamily="18" charset="0"/>
                            <a:cs typeface="Calibri" pitchFamily="34" charset="0"/>
                          </a:rPr>
                        </m:ctrlPr>
                      </m:sSubPr>
                      <m:e>
                        <m:r>
                          <a:rPr lang="en-US" altLang="zh-CN" sz="2400" b="0" i="1">
                            <a:solidFill>
                              <a:srgbClr val="2F2B20"/>
                            </a:solidFill>
                            <a:latin typeface="Cambria Math" panose="02040503050406030204" pitchFamily="18" charset="0"/>
                            <a:cs typeface="Calibri" pitchFamily="34" charset="0"/>
                          </a:rPr>
                          <m:t>𝑦</m:t>
                        </m:r>
                      </m:e>
                      <m:sub>
                        <m:r>
                          <m:rPr>
                            <m:brk m:alnAt="9"/>
                          </m:rPr>
                          <a:rPr lang="en-US" altLang="zh-CN" sz="2400" b="0" i="1">
                            <a:latin typeface="Cambria Math" panose="02040503050406030204" pitchFamily="18" charset="0"/>
                          </a:rPr>
                          <m:t>𝑖</m:t>
                        </m:r>
                        <m:r>
                          <a:rPr lang="en-US" altLang="zh-CN" sz="2400" b="0" i="1">
                            <a:latin typeface="Cambria Math" panose="02040503050406030204" pitchFamily="18" charset="0"/>
                          </a:rPr>
                          <m:t>∈</m:t>
                        </m:r>
                        <m:r>
                          <a:rPr lang="en-US" altLang="zh-CN" sz="2400" b="0">
                            <a:latin typeface="Cambria Math" panose="02040503050406030204" pitchFamily="18" charset="0"/>
                            <a:cs typeface="Calibri" pitchFamily="34" charset="0"/>
                          </a:rPr>
                          <m:t>𝕀</m:t>
                        </m:r>
                      </m:sub>
                    </m:sSub>
                    <m:r>
                      <a:rPr lang="en-US" altLang="zh-CN" sz="2400" b="0" i="1">
                        <a:solidFill>
                          <a:srgbClr val="2F2B20"/>
                        </a:solidFill>
                        <a:latin typeface="Cambria Math" panose="02040503050406030204" pitchFamily="18" charset="0"/>
                        <a:cs typeface="Calibri" pitchFamily="34" charset="0"/>
                      </a:rPr>
                      <m:t>=</m:t>
                    </m:r>
                    <m:d>
                      <m:dPr>
                        <m:begChr m:val="["/>
                        <m:endChr m:val="]"/>
                        <m:ctrlPr>
                          <a:rPr lang="en-US" altLang="zh-CN" sz="2400" b="0" i="1">
                            <a:solidFill>
                              <a:srgbClr val="2F2B20"/>
                            </a:solidFill>
                            <a:latin typeface="Cambria Math" panose="02040503050406030204" pitchFamily="18" charset="0"/>
                            <a:cs typeface="Calibri" pitchFamily="34" charset="0"/>
                          </a:rPr>
                        </m:ctrlPr>
                      </m:dPr>
                      <m:e>
                        <m:sSub>
                          <m:sSubPr>
                            <m:ctrlPr>
                              <a:rPr lang="en-US" altLang="zh-CN" sz="2400" b="0" i="1">
                                <a:solidFill>
                                  <a:srgbClr val="2F2B20"/>
                                </a:solidFill>
                                <a:latin typeface="Cambria Math" panose="02040503050406030204" pitchFamily="18" charset="0"/>
                                <a:cs typeface="Calibri" pitchFamily="34" charset="0"/>
                              </a:rPr>
                            </m:ctrlPr>
                          </m:sSubPr>
                          <m:e>
                            <m:r>
                              <a:rPr lang="en-US" altLang="zh-CN" sz="2400" b="0" i="1">
                                <a:solidFill>
                                  <a:srgbClr val="2F2B20"/>
                                </a:solidFill>
                                <a:latin typeface="Cambria Math" panose="02040503050406030204" pitchFamily="18" charset="0"/>
                                <a:cs typeface="Calibri" pitchFamily="34" charset="0"/>
                              </a:rPr>
                              <m:t>𝐵</m:t>
                            </m:r>
                          </m:e>
                          <m:sub>
                            <m:r>
                              <a:rPr lang="en-US" altLang="zh-CN" sz="2400" b="0" i="1">
                                <a:solidFill>
                                  <a:srgbClr val="2F2B20"/>
                                </a:solidFill>
                                <a:latin typeface="Cambria Math" panose="02040503050406030204" pitchFamily="18" charset="0"/>
                                <a:cs typeface="Calibri" pitchFamily="34" charset="0"/>
                              </a:rPr>
                              <m:t>𝑖</m:t>
                            </m:r>
                          </m:sub>
                        </m:sSub>
                        <m:r>
                          <a:rPr lang="en-US" altLang="zh-CN" sz="2400" b="0" i="1">
                            <a:solidFill>
                              <a:srgbClr val="2F2B20"/>
                            </a:solidFill>
                            <a:latin typeface="Cambria Math" panose="02040503050406030204" pitchFamily="18" charset="0"/>
                            <a:cs typeface="Calibri" pitchFamily="34" charset="0"/>
                          </a:rPr>
                          <m:t>,</m:t>
                        </m:r>
                        <m:sSub>
                          <m:sSubPr>
                            <m:ctrlPr>
                              <a:rPr lang="en-US" altLang="zh-CN" sz="2400" b="0" i="1">
                                <a:solidFill>
                                  <a:srgbClr val="2F2B20"/>
                                </a:solidFill>
                                <a:latin typeface="Cambria Math" panose="02040503050406030204" pitchFamily="18" charset="0"/>
                                <a:cs typeface="Calibri" pitchFamily="34" charset="0"/>
                              </a:rPr>
                            </m:ctrlPr>
                          </m:sSubPr>
                          <m:e>
                            <m:r>
                              <a:rPr lang="en-US" altLang="zh-CN" sz="2400" b="0" i="1">
                                <a:solidFill>
                                  <a:srgbClr val="2F2B20"/>
                                </a:solidFill>
                                <a:latin typeface="Cambria Math" panose="02040503050406030204" pitchFamily="18" charset="0"/>
                                <a:cs typeface="Calibri" pitchFamily="34" charset="0"/>
                              </a:rPr>
                              <m:t>𝑓</m:t>
                            </m:r>
                          </m:e>
                          <m:sub>
                            <m:r>
                              <a:rPr lang="en-US" altLang="zh-CN" sz="2400" b="0" i="1">
                                <a:solidFill>
                                  <a:srgbClr val="2F2B20"/>
                                </a:solidFill>
                                <a:latin typeface="Cambria Math" panose="02040503050406030204" pitchFamily="18" charset="0"/>
                                <a:cs typeface="Calibri" pitchFamily="34" charset="0"/>
                              </a:rPr>
                              <m:t>𝑖</m:t>
                            </m:r>
                          </m:sub>
                        </m:sSub>
                      </m:e>
                    </m:d>
                  </m:oMath>
                </a14:m>
                <a:r>
                  <a:rPr lang="en-US" altLang="zh-CN" sz="2400" b="0" dirty="0">
                    <a:solidFill>
                      <a:srgbClr val="2F2B20"/>
                    </a:solidFill>
                    <a:latin typeface="Arial Narrow" pitchFamily="34" charset="0"/>
                    <a:cs typeface="Calibri" pitchFamily="34" charset="0"/>
                  </a:rPr>
                  <a:t> (</a:t>
                </a:r>
                <a:r>
                  <a:rPr lang="en-US" altLang="zh-CN" sz="2400" b="0" dirty="0">
                    <a:solidFill>
                      <a:srgbClr val="2F2B20"/>
                    </a:solidFill>
                    <a:latin typeface="Calibri" pitchFamily="34" charset="0"/>
                    <a:cs typeface="Calibri" pitchFamily="34" charset="0"/>
                  </a:rPr>
                  <a:t>Fleet size,</a:t>
                </a:r>
                <a:r>
                  <a:rPr lang="zh-CN" altLang="en-US" sz="2400" b="0" dirty="0">
                    <a:solidFill>
                      <a:srgbClr val="2F2B20"/>
                    </a:solidFill>
                    <a:latin typeface="Calibri" pitchFamily="34" charset="0"/>
                    <a:cs typeface="Calibri" pitchFamily="34" charset="0"/>
                  </a:rPr>
                  <a:t> </a:t>
                </a:r>
                <a:r>
                  <a:rPr lang="en-US" altLang="zh-CN" sz="2400" b="0" dirty="0">
                    <a:solidFill>
                      <a:srgbClr val="2F2B20"/>
                    </a:solidFill>
                    <a:latin typeface="Calibri" pitchFamily="34" charset="0"/>
                    <a:cs typeface="Calibri" pitchFamily="34" charset="0"/>
                  </a:rPr>
                  <a:t>price)</a:t>
                </a:r>
                <a:endParaRPr lang="en-US" altLang="zh-CN" sz="2400" b="0" dirty="0">
                  <a:solidFill>
                    <a:schemeClr val="tx1"/>
                  </a:solidFill>
                  <a:ea typeface="Cambria Math" panose="02040503050406030204" pitchFamily="18" charset="0"/>
                </a:endParaRPr>
              </a:p>
              <a:p>
                <a:r>
                  <a:rPr kumimoji="1" lang="en-US" altLang="zh-CN" sz="2400" b="0" dirty="0"/>
                  <a:t>Market</a:t>
                </a:r>
                <a:r>
                  <a:rPr kumimoji="1" lang="zh-CN" altLang="en-US" sz="2400" b="0" dirty="0"/>
                  <a:t> </a:t>
                </a:r>
                <a:r>
                  <a:rPr kumimoji="1" lang="en-US" altLang="zh-CN" sz="2400" b="0" dirty="0"/>
                  <a:t>share: </a:t>
                </a:r>
                <a14:m>
                  <m:oMath xmlns:m="http://schemas.openxmlformats.org/officeDocument/2006/math">
                    <m:sSub>
                      <m:sSubPr>
                        <m:ctrlPr>
                          <a:rPr lang="en-US" altLang="zh-CN" sz="2400" b="0" i="1" smtClean="0">
                            <a:solidFill>
                              <a:schemeClr val="tx1"/>
                            </a:solidFill>
                            <a:latin typeface="Cambria Math" panose="02040503050406030204" pitchFamily="18" charset="0"/>
                            <a:ea typeface="Cambria Math" panose="02040503050406030204" pitchFamily="18" charset="0"/>
                          </a:rPr>
                        </m:ctrlPr>
                      </m:sSubPr>
                      <m:e>
                        <m:r>
                          <a:rPr lang="en-US" altLang="zh-CN" sz="2400" b="0" i="1">
                            <a:solidFill>
                              <a:schemeClr val="tx1"/>
                            </a:solidFill>
                            <a:latin typeface="Cambria Math" panose="02040503050406030204" pitchFamily="18" charset="0"/>
                            <a:ea typeface="Cambria Math" panose="02040503050406030204" pitchFamily="18" charset="0"/>
                          </a:rPr>
                          <m:t>𝑄</m:t>
                        </m:r>
                      </m:e>
                      <m:sub>
                        <m:r>
                          <a:rPr lang="en-US" altLang="zh-CN" sz="2400" b="0" i="1">
                            <a:solidFill>
                              <a:schemeClr val="tx1"/>
                            </a:solidFill>
                            <a:latin typeface="Cambria Math" panose="02040503050406030204" pitchFamily="18" charset="0"/>
                            <a:ea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f>
                      <m:fPr>
                        <m:ctrlPr>
                          <a:rPr lang="en-US" altLang="zh-CN" sz="2400" b="0" i="1">
                            <a:solidFill>
                              <a:schemeClr val="tx1"/>
                            </a:solidFill>
                            <a:latin typeface="Cambria Math" panose="02040503050406030204" pitchFamily="18" charset="0"/>
                          </a:rPr>
                        </m:ctrlPr>
                      </m:fPr>
                      <m:num>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𝑛</m:t>
                            </m:r>
                          </m:e>
                          <m:sub>
                            <m:r>
                              <a:rPr lang="en-US" altLang="zh-CN" sz="2400" b="0" i="1" smtClean="0">
                                <a:solidFill>
                                  <a:schemeClr val="tx1"/>
                                </a:solidFill>
                                <a:latin typeface="Cambria Math" panose="02040503050406030204" pitchFamily="18" charset="0"/>
                              </a:rPr>
                              <m:t>𝑖</m:t>
                            </m:r>
                          </m:sub>
                        </m:sSub>
                      </m:num>
                      <m:den>
                        <m:nary>
                          <m:naryPr>
                            <m:chr m:val="∑"/>
                            <m:limLoc m:val="subSup"/>
                            <m:supHide m:val="on"/>
                            <m:ctrlPr>
                              <a:rPr lang="en-US" altLang="zh-CN" sz="2400" b="0" i="1">
                                <a:solidFill>
                                  <a:schemeClr val="tx1"/>
                                </a:solidFill>
                                <a:latin typeface="Cambria Math" panose="02040503050406030204" pitchFamily="18" charset="0"/>
                              </a:rPr>
                            </m:ctrlPr>
                          </m:naryPr>
                          <m:sub>
                            <m:r>
                              <m:rPr>
                                <m:brk m:alnAt="1"/>
                              </m:rPr>
                              <a:rPr lang="en-US" altLang="zh-CN" sz="2400" b="0" i="1" smtClean="0">
                                <a:solidFill>
                                  <a:schemeClr val="tx1"/>
                                </a:solidFill>
                                <a:latin typeface="Cambria Math" panose="02040503050406030204" pitchFamily="18" charset="0"/>
                              </a:rPr>
                              <m:t>𝑗</m:t>
                            </m:r>
                            <m:r>
                              <a:rPr lang="en-US" altLang="zh-CN" sz="2400" b="0" i="1">
                                <a:solidFill>
                                  <a:schemeClr val="tx1"/>
                                </a:solidFill>
                                <a:latin typeface="Cambria Math" panose="02040503050406030204" pitchFamily="18" charset="0"/>
                              </a:rPr>
                              <m:t>∈</m:t>
                            </m:r>
                            <m:r>
                              <a:rPr lang="en-US" altLang="zh-CN" sz="2400" b="0">
                                <a:solidFill>
                                  <a:schemeClr val="tx1"/>
                                </a:solidFill>
                                <a:latin typeface="Cambria Math" panose="02040503050406030204" pitchFamily="18" charset="0"/>
                                <a:cs typeface="Calibri" pitchFamily="34" charset="0"/>
                              </a:rPr>
                              <m:t>𝕀</m:t>
                            </m:r>
                          </m:sub>
                          <m:sup/>
                          <m:e>
                            <m:sSub>
                              <m:sSubPr>
                                <m:ctrlPr>
                                  <a:rPr lang="en-US" altLang="zh-CN" sz="2400" b="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𝑛</m:t>
                                </m:r>
                              </m:e>
                              <m:sub>
                                <m:r>
                                  <a:rPr lang="en-US" altLang="zh-CN" sz="2400" b="0" i="1" smtClean="0">
                                    <a:solidFill>
                                      <a:schemeClr val="tx1"/>
                                    </a:solidFill>
                                    <a:latin typeface="Cambria Math" panose="02040503050406030204" pitchFamily="18" charset="0"/>
                                    <a:ea typeface="Cambria Math" panose="02040503050406030204" pitchFamily="18" charset="0"/>
                                  </a:rPr>
                                  <m:t>𝑗</m:t>
                                </m:r>
                              </m:sub>
                            </m:sSub>
                          </m:e>
                        </m:nary>
                      </m:den>
                    </m:f>
                    <m:r>
                      <a:rPr lang="en-US" altLang="zh-CN" sz="2400" b="0" i="1">
                        <a:solidFill>
                          <a:schemeClr val="tx1"/>
                        </a:solidFill>
                        <a:latin typeface="Cambria Math" panose="02040503050406030204" pitchFamily="18" charset="0"/>
                      </a:rPr>
                      <m:t>𝑄</m:t>
                    </m:r>
                    <m:r>
                      <a:rPr lang="en-US" altLang="zh-CN" sz="2400" b="0" i="1" smtClean="0">
                        <a:solidFill>
                          <a:schemeClr val="tx1"/>
                        </a:solidFill>
                        <a:latin typeface="Cambria Math" panose="02040503050406030204" pitchFamily="18" charset="0"/>
                      </a:rPr>
                      <m:t>−</m:t>
                    </m:r>
                    <m:nary>
                      <m:naryPr>
                        <m:chr m:val="∑"/>
                        <m:supHide m:val="on"/>
                        <m:ctrlPr>
                          <a:rPr lang="en-US" altLang="zh-CN" sz="2400" b="0" i="1" smtClean="0">
                            <a:solidFill>
                              <a:schemeClr val="tx1"/>
                            </a:solidFill>
                            <a:latin typeface="Cambria Math" panose="02040503050406030204" pitchFamily="18" charset="0"/>
                          </a:rPr>
                        </m:ctrlPr>
                      </m:naryPr>
                      <m:sub>
                        <m:r>
                          <a:rPr lang="en-US" altLang="zh-CN" sz="2400" b="0" i="1" smtClean="0">
                            <a:solidFill>
                              <a:schemeClr val="tx1"/>
                            </a:solidFill>
                            <a:latin typeface="Cambria Math" panose="02040503050406030204" pitchFamily="18" charset="0"/>
                          </a:rPr>
                          <m:t>𝑗</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𝑖</m:t>
                        </m:r>
                      </m:sub>
                      <m:sup/>
                      <m:e>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pitchFamily="18" charset="0"/>
                              </a:rPr>
                              <m:t>𝑘</m:t>
                            </m:r>
                          </m:e>
                          <m:sub>
                            <m:r>
                              <a:rPr lang="en-US" altLang="zh-CN" sz="2400" b="0" i="1">
                                <a:solidFill>
                                  <a:schemeClr val="tx1"/>
                                </a:solidFill>
                                <a:latin typeface="Cambria Math" panose="02040503050406030204" pitchFamily="18" charset="0"/>
                              </a:rPr>
                              <m:t>𝑖𝑗</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𝑗</m:t>
                            </m:r>
                          </m:sub>
                        </m:sSub>
                        <m:r>
                          <a:rPr lang="en-US" altLang="zh-CN" sz="2400" b="0" i="1" smtClean="0">
                            <a:solidFill>
                              <a:schemeClr val="tx1"/>
                            </a:solidFill>
                            <a:latin typeface="Cambria Math" panose="02040503050406030204" pitchFamily="18" charset="0"/>
                          </a:rPr>
                          <m:t>)</m:t>
                        </m:r>
                      </m:e>
                    </m:nary>
                  </m:oMath>
                </a14:m>
                <a:endParaRPr kumimoji="1" lang="en-US" altLang="zh-CN" sz="2400" b="0" dirty="0"/>
              </a:p>
              <a:p>
                <a:pPr lvl="1"/>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a:latin typeface="Cambria Math" panose="02040503050406030204" pitchFamily="18" charset="0"/>
                          </a:rPr>
                          <m:t>𝑖</m:t>
                        </m:r>
                      </m:sub>
                    </m:sSub>
                    <m:r>
                      <a:rPr lang="en-US" altLang="zh-CN" sz="2000" b="0" i="1" smtClean="0">
                        <a:latin typeface="Cambria Math" panose="02040503050406030204" pitchFamily="18" charset="0"/>
                      </a:rPr>
                      <m:t>:</m:t>
                    </m:r>
                  </m:oMath>
                </a14:m>
                <a:r>
                  <a:rPr lang="en-US" altLang="zh-CN" sz="2000" dirty="0"/>
                  <a:t> #idle bikes of Operator </a:t>
                </a:r>
                <a14:m>
                  <m:oMath xmlns:m="http://schemas.openxmlformats.org/officeDocument/2006/math">
                    <m:r>
                      <a:rPr lang="en-US" altLang="zh-CN" sz="2000" b="0" i="1">
                        <a:latin typeface="Cambria Math" panose="02040503050406030204" pitchFamily="18" charset="0"/>
                        <a:ea typeface="Cambria Math" panose="02040503050406030204" pitchFamily="18" charset="0"/>
                      </a:rPr>
                      <m:t>𝑖</m:t>
                    </m:r>
                  </m:oMath>
                </a14:m>
                <a:endParaRPr lang="en-US" altLang="zh-CN" sz="2000" i="1" dirty="0">
                  <a:latin typeface="Cambria Math" panose="02040503050406030204" pitchFamily="18" charset="0"/>
                </a:endParaRPr>
              </a:p>
              <a:p>
                <a:pPr lvl="1"/>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a:latin typeface="Cambria Math" panose="02040503050406030204" pitchFamily="18" charset="0"/>
                          </a:rPr>
                          <m:t>𝑘</m:t>
                        </m:r>
                      </m:e>
                      <m:sub>
                        <m:r>
                          <a:rPr lang="en-US" altLang="zh-CN" sz="2000" b="0" i="1" smtClean="0">
                            <a:latin typeface="Cambria Math" panose="02040503050406030204" pitchFamily="18" charset="0"/>
                          </a:rPr>
                          <m:t>𝑖𝑗</m:t>
                        </m:r>
                      </m:sub>
                    </m:sSub>
                    <m:r>
                      <a:rPr lang="en-US" altLang="zh-CN" sz="2000" b="0" i="1" smtClean="0">
                        <a:latin typeface="Cambria Math" panose="02040503050406030204" pitchFamily="18" charset="0"/>
                      </a:rPr>
                      <m:t>:</m:t>
                    </m:r>
                  </m:oMath>
                </a14:m>
                <a:r>
                  <a:rPr kumimoji="1" lang="en-US" altLang="zh-CN" sz="2000" dirty="0"/>
                  <a:t> competition factor</a:t>
                </a:r>
              </a:p>
              <a:p>
                <a:pPr lvl="1"/>
                <a:r>
                  <a:rPr kumimoji="1" lang="en-US" altLang="zh-CN" sz="2000" b="0" dirty="0"/>
                  <a:t>Assumption: </a:t>
                </a:r>
                <a:r>
                  <a:rPr kumimoji="0" lang="en-US" altLang="zh-CN" sz="2000" b="0" i="0" u="none" strike="noStrike" kern="1200" cap="none" spc="0" normalizeH="0" baseline="0" noProof="0" dirty="0">
                    <a:ln>
                      <a:noFill/>
                    </a:ln>
                    <a:solidFill>
                      <a:schemeClr val="tx1"/>
                    </a:solidFill>
                    <a:effectLst/>
                    <a:uLnTx/>
                    <a:uFillTx/>
                    <a:latin typeface="Arial" panose="020B0604020202020204"/>
                    <a:ea typeface="黑体" panose="02010609060101010101" pitchFamily="49" charset="-122"/>
                  </a:rPr>
                  <a:t>Travelers can freely switch between DLB operators without penalty </a:t>
                </a:r>
              </a:p>
              <a:p>
                <a:endParaRPr lang="en" altLang="zh-CN" sz="2400" b="0" dirty="0"/>
              </a:p>
              <a:p>
                <a:r>
                  <a:rPr lang="en" altLang="zh-CN" sz="2400" b="0" dirty="0"/>
                  <a:t>Average DLB</a:t>
                </a:r>
                <a:r>
                  <a:rPr lang="zh-CN" altLang="en-US" sz="2400" b="0" dirty="0"/>
                  <a:t> </a:t>
                </a:r>
                <a:r>
                  <a:rPr lang="en-US" altLang="zh-CN" sz="2400" b="0" dirty="0"/>
                  <a:t>fare:</a:t>
                </a:r>
                <a:r>
                  <a:rPr lang="en" altLang="zh-CN" sz="2400" b="0" dirty="0"/>
                  <a:t> </a:t>
                </a:r>
                <a14:m>
                  <m:oMath xmlns:m="http://schemas.openxmlformats.org/officeDocument/2006/math">
                    <m:r>
                      <a:rPr lang="en-US" altLang="zh-CN" sz="2400" b="0" i="1">
                        <a:latin typeface="Cambria Math" panose="02040503050406030204" pitchFamily="18" charset="0"/>
                      </a:rPr>
                      <m:t>𝑓</m:t>
                    </m:r>
                    <m:r>
                      <a:rPr lang="en-US" altLang="zh-CN" sz="2400" b="0" i="1">
                        <a:latin typeface="Cambria Math" panose="02040503050406030204" pitchFamily="18" charset="0"/>
                      </a:rPr>
                      <m:t>=</m:t>
                    </m:r>
                    <m:f>
                      <m:fPr>
                        <m:ctrlPr>
                          <a:rPr lang="en-US" altLang="zh-CN" sz="2400" b="0" i="1">
                            <a:latin typeface="Cambria Math" panose="02040503050406030204" pitchFamily="18" charset="0"/>
                          </a:rPr>
                        </m:ctrlPr>
                      </m:fPr>
                      <m:num>
                        <m:nary>
                          <m:naryPr>
                            <m:chr m:val="∑"/>
                            <m:limLoc m:val="subSup"/>
                            <m:supHide m:val="on"/>
                            <m:ctrlPr>
                              <a:rPr lang="en-US" altLang="zh-CN" sz="2400" b="0" i="1">
                                <a:latin typeface="Cambria Math" panose="02040503050406030204" pitchFamily="18" charset="0"/>
                              </a:rPr>
                            </m:ctrlPr>
                          </m:naryPr>
                          <m:sub>
                            <m:r>
                              <m:rPr>
                                <m:brk m:alnAt="9"/>
                              </m:rPr>
                              <a:rPr lang="en-US" altLang="zh-CN" sz="2400" b="0" i="1">
                                <a:latin typeface="Cambria Math" panose="02040503050406030204" pitchFamily="18" charset="0"/>
                              </a:rPr>
                              <m:t>𝑖</m:t>
                            </m:r>
                            <m:r>
                              <a:rPr lang="en-US" altLang="zh-CN" sz="2400" b="0" i="1">
                                <a:latin typeface="Cambria Math" panose="02040503050406030204" pitchFamily="18" charset="0"/>
                              </a:rPr>
                              <m:t>∈</m:t>
                            </m:r>
                            <m:r>
                              <a:rPr lang="en-US" altLang="zh-CN" sz="2400" b="0">
                                <a:latin typeface="Cambria Math" panose="02040503050406030204" pitchFamily="18" charset="0"/>
                                <a:cs typeface="Calibri" pitchFamily="34" charset="0"/>
                              </a:rPr>
                              <m:t>𝕀</m:t>
                            </m:r>
                          </m:sub>
                          <m:sup/>
                          <m:e>
                            <m:sSub>
                              <m:sSubPr>
                                <m:ctrlPr>
                                  <a:rPr lang="en-US" altLang="zh-CN" sz="2400" b="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𝑄</m:t>
                                </m:r>
                              </m:e>
                              <m:sub>
                                <m:r>
                                  <a:rPr lang="en-US" altLang="zh-CN" sz="2400" b="0" i="1">
                                    <a:latin typeface="Cambria Math" panose="02040503050406030204" pitchFamily="18" charset="0"/>
                                    <a:ea typeface="Cambria Math" panose="02040503050406030204" pitchFamily="18" charset="0"/>
                                  </a:rPr>
                                  <m:t>𝑖</m:t>
                                </m:r>
                              </m:sub>
                            </m:sSub>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𝑓</m:t>
                                </m:r>
                              </m:e>
                              <m:sub>
                                <m:r>
                                  <a:rPr lang="en-US" altLang="zh-CN" sz="2400" b="0" i="1">
                                    <a:latin typeface="Cambria Math" panose="02040503050406030204" pitchFamily="18" charset="0"/>
                                  </a:rPr>
                                  <m:t>𝑖</m:t>
                                </m:r>
                              </m:sub>
                            </m:sSub>
                          </m:e>
                        </m:nary>
                      </m:num>
                      <m:den>
                        <m:nary>
                          <m:naryPr>
                            <m:chr m:val="∑"/>
                            <m:limLoc m:val="subSup"/>
                            <m:supHide m:val="on"/>
                            <m:ctrlPr>
                              <a:rPr lang="en-US" altLang="zh-CN" sz="2400" b="0" i="1">
                                <a:latin typeface="Cambria Math" panose="02040503050406030204" pitchFamily="18" charset="0"/>
                              </a:rPr>
                            </m:ctrlPr>
                          </m:naryPr>
                          <m:sub>
                            <m:r>
                              <m:rPr>
                                <m:brk m:alnAt="9"/>
                              </m:rPr>
                              <a:rPr lang="en-US" altLang="zh-CN" sz="2400" b="0" i="1">
                                <a:latin typeface="Cambria Math" panose="02040503050406030204" pitchFamily="18" charset="0"/>
                              </a:rPr>
                              <m:t>𝑖</m:t>
                            </m:r>
                            <m:r>
                              <a:rPr lang="en-US" altLang="zh-CN" sz="2400" b="0" i="1">
                                <a:latin typeface="Cambria Math" panose="02040503050406030204" pitchFamily="18" charset="0"/>
                              </a:rPr>
                              <m:t>∈</m:t>
                            </m:r>
                            <m:r>
                              <a:rPr lang="en-US" altLang="zh-CN" sz="2400" b="0">
                                <a:latin typeface="Cambria Math" panose="02040503050406030204" pitchFamily="18" charset="0"/>
                                <a:cs typeface="Calibri" pitchFamily="34" charset="0"/>
                              </a:rPr>
                              <m:t>𝕀</m:t>
                            </m:r>
                          </m:sub>
                          <m:sup/>
                          <m:e>
                            <m:sSub>
                              <m:sSubPr>
                                <m:ctrlPr>
                                  <a:rPr lang="en-US" altLang="zh-CN" sz="2400" b="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𝑄</m:t>
                                </m:r>
                              </m:e>
                              <m:sub>
                                <m:r>
                                  <a:rPr lang="en-US" altLang="zh-CN" sz="2400" b="0" i="1">
                                    <a:latin typeface="Cambria Math" panose="02040503050406030204" pitchFamily="18" charset="0"/>
                                    <a:ea typeface="Cambria Math" panose="02040503050406030204" pitchFamily="18" charset="0"/>
                                  </a:rPr>
                                  <m:t>𝑖</m:t>
                                </m:r>
                              </m:sub>
                            </m:sSub>
                          </m:e>
                        </m:nary>
                      </m:den>
                    </m:f>
                  </m:oMath>
                </a14:m>
                <a:endParaRPr kumimoji="1" lang="en-US" altLang="zh-CN" sz="2400" b="0" dirty="0"/>
              </a:p>
            </p:txBody>
          </p:sp>
        </mc:Choice>
        <mc:Fallback xmlns="">
          <p:sp>
            <p:nvSpPr>
              <p:cNvPr id="147" name="内容占位符 146">
                <a:extLst>
                  <a:ext uri="{FF2B5EF4-FFF2-40B4-BE49-F238E27FC236}">
                    <a16:creationId xmlns:a16="http://schemas.microsoft.com/office/drawing/2014/main" id="{9AE1CF89-BDA9-24D1-A901-3B3A0C239A50}"/>
                  </a:ext>
                </a:extLst>
              </p:cNvPr>
              <p:cNvSpPr>
                <a:spLocks noGrp="1" noRot="1" noChangeAspect="1" noMove="1" noResize="1" noEditPoints="1" noAdjustHandles="1" noChangeArrowheads="1" noChangeShapeType="1" noTextEdit="1"/>
              </p:cNvSpPr>
              <p:nvPr>
                <p:ph idx="1"/>
              </p:nvPr>
            </p:nvSpPr>
            <p:spPr>
              <a:xfrm>
                <a:off x="497488" y="1229292"/>
                <a:ext cx="6943835" cy="4880838"/>
              </a:xfrm>
              <a:blipFill>
                <a:blip r:embed="rId3"/>
                <a:stretch>
                  <a:fillRect l="-1277" r="-912" b="-2597"/>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8883CB51-BB4C-8A92-180E-7E1AEC9FEE0C}"/>
              </a:ext>
            </a:extLst>
          </p:cNvPr>
          <p:cNvSpPr>
            <a:spLocks noGrp="1"/>
          </p:cNvSpPr>
          <p:nvPr>
            <p:ph type="title"/>
          </p:nvPr>
        </p:nvSpPr>
        <p:spPr/>
        <p:txBody>
          <a:bodyPr/>
          <a:lstStyle/>
          <a:p>
            <a:r>
              <a:rPr lang="en" altLang="zh-CN" dirty="0"/>
              <a:t>Demand: each operators’ </a:t>
            </a:r>
            <a:r>
              <a:rPr lang="en-US" altLang="zh-CN" dirty="0"/>
              <a:t>m</a:t>
            </a:r>
            <a:r>
              <a:rPr lang="en" altLang="zh-CN" dirty="0" err="1"/>
              <a:t>arket</a:t>
            </a:r>
            <a:r>
              <a:rPr lang="en" altLang="zh-CN" dirty="0"/>
              <a:t> share</a:t>
            </a:r>
            <a:endParaRPr kumimoji="1" lang="zh-CN" altLang="en-US" sz="4400" dirty="0"/>
          </a:p>
        </p:txBody>
      </p:sp>
      <p:pic>
        <p:nvPicPr>
          <p:cNvPr id="40" name="图片 39">
            <a:extLst>
              <a:ext uri="{FF2B5EF4-FFF2-40B4-BE49-F238E27FC236}">
                <a16:creationId xmlns:a16="http://schemas.microsoft.com/office/drawing/2014/main" id="{E5931CDD-AF3C-B85D-7270-360ED834F3B8}"/>
              </a:ext>
            </a:extLst>
          </p:cNvPr>
          <p:cNvPicPr>
            <a:picLocks noChangeAspect="1"/>
          </p:cNvPicPr>
          <p:nvPr/>
        </p:nvPicPr>
        <p:blipFill>
          <a:blip r:embed="rId4"/>
          <a:stretch>
            <a:fillRect/>
          </a:stretch>
        </p:blipFill>
        <p:spPr>
          <a:xfrm>
            <a:off x="7029423" y="1510416"/>
            <a:ext cx="5162577" cy="4318589"/>
          </a:xfrm>
          <a:prstGeom prst="rect">
            <a:avLst/>
          </a:prstGeom>
        </p:spPr>
      </p:pic>
      <p:sp>
        <p:nvSpPr>
          <p:cNvPr id="41" name="Slide Number Placeholder 4">
            <a:extLst>
              <a:ext uri="{FF2B5EF4-FFF2-40B4-BE49-F238E27FC236}">
                <a16:creationId xmlns:a16="http://schemas.microsoft.com/office/drawing/2014/main" id="{10C18AFE-2F90-A723-E25F-D49C9DFE48C9}"/>
              </a:ext>
            </a:extLst>
          </p:cNvPr>
          <p:cNvSpPr>
            <a:spLocks noGrp="1"/>
          </p:cNvSpPr>
          <p:nvPr>
            <p:ph type="sldNum" sz="quarter" idx="4"/>
          </p:nvPr>
        </p:nvSpPr>
        <p:spPr>
          <a:xfrm>
            <a:off x="152860" y="6439702"/>
            <a:ext cx="451552" cy="365125"/>
          </a:xfrm>
          <a:prstGeom prst="rect">
            <a:avLst/>
          </a:prstGeom>
        </p:spPr>
        <p:txBody>
          <a:bodyPr/>
          <a:lstStyle/>
          <a:p>
            <a:fld id="{BA9B540C-44DA-4F69-89C9-7C84606640D3}" type="slidenum">
              <a:rPr lang="en-US" smtClean="0"/>
              <a:pPr/>
              <a:t>9</a:t>
            </a:fld>
            <a:endParaRPr lang="en-US" dirty="0"/>
          </a:p>
        </p:txBody>
      </p:sp>
    </p:spTree>
    <p:extLst>
      <p:ext uri="{BB962C8B-B14F-4D97-AF65-F5344CB8AC3E}">
        <p14:creationId xmlns:p14="http://schemas.microsoft.com/office/powerpoint/2010/main" val="311853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ustom 6">
      <a:dk1>
        <a:srgbClr val="342F2E"/>
      </a:dk1>
      <a:lt1>
        <a:sysClr val="window" lastClr="FFFFFF"/>
      </a:lt1>
      <a:dk2>
        <a:srgbClr val="4E2A84"/>
      </a:dk2>
      <a:lt2>
        <a:srgbClr val="D8D6D6"/>
      </a:lt2>
      <a:accent1>
        <a:srgbClr val="401F68"/>
      </a:accent1>
      <a:accent2>
        <a:srgbClr val="007FA4"/>
      </a:accent2>
      <a:accent3>
        <a:srgbClr val="0D2D6C"/>
      </a:accent3>
      <a:accent4>
        <a:srgbClr val="D9C826"/>
      </a:accent4>
      <a:accent5>
        <a:srgbClr val="CA7C1B"/>
      </a:accent5>
      <a:accent6>
        <a:srgbClr val="D85820"/>
      </a:accent6>
      <a:hlink>
        <a:srgbClr val="5091CD"/>
      </a:hlink>
      <a:folHlink>
        <a:srgbClr val="BBB8B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Northwestern Engineering Heavy Widescreen" id="{D07B3C76-C64D-2246-8015-D1DEC21D21BA}" vid="{202B7629-6CE7-B246-BFEA-049ACB04CD4B}"/>
    </a:ext>
  </a:extLst>
</a:theme>
</file>

<file path=ppt/theme/theme2.xml><?xml version="1.0" encoding="utf-8"?>
<a:theme xmlns:a="http://schemas.openxmlformats.org/drawingml/2006/main" name="Office 主题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主题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6EAC10C0-7713-C14B-AC4B-F21BF45D7C57}">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50CFF04-0526-1E48-9DF7-026FEF9068A3}">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4753</TotalTime>
  <Words>4823</Words>
  <Application>Microsoft Macintosh PowerPoint</Application>
  <PresentationFormat>宽屏</PresentationFormat>
  <Paragraphs>618</Paragraphs>
  <Slides>38</Slides>
  <Notes>38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等线</vt:lpstr>
      <vt:lpstr>Adobe Caslon Pro</vt:lpstr>
      <vt:lpstr>Google Sans</vt:lpstr>
      <vt:lpstr>Linux Libertine</vt:lpstr>
      <vt:lpstr>URWPalladioL</vt:lpstr>
      <vt:lpstr>Arial</vt:lpstr>
      <vt:lpstr>Arial Black</vt:lpstr>
      <vt:lpstr>Arial Narrow</vt:lpstr>
      <vt:lpstr>Arial Nova</vt:lpstr>
      <vt:lpstr>Calibri</vt:lpstr>
      <vt:lpstr>Cambria Math</vt:lpstr>
      <vt:lpstr>Courier New</vt:lpstr>
      <vt:lpstr>Wingdings</vt:lpstr>
      <vt:lpstr>Executive</vt:lpstr>
      <vt:lpstr>Does dockless bike-sharing create a competition for losers?</vt:lpstr>
      <vt:lpstr>Dockless bike-sharing (DLB)</vt:lpstr>
      <vt:lpstr>The rise of dockless bike-sharing (DLB)</vt:lpstr>
      <vt:lpstr>The quick fall</vt:lpstr>
      <vt:lpstr>PowerPoint 演示文稿</vt:lpstr>
      <vt:lpstr>PowerPoint 演示文稿</vt:lpstr>
      <vt:lpstr>An overview of the model</vt:lpstr>
      <vt:lpstr>Demand: mode choice</vt:lpstr>
      <vt:lpstr>Demand: each operators’ market share</vt:lpstr>
      <vt:lpstr>Supply: access time</vt:lpstr>
      <vt:lpstr>Supply: rebalancing</vt:lpstr>
      <vt:lpstr>Market equilibrium</vt:lpstr>
      <vt:lpstr>How do operators make decisions?</vt:lpstr>
      <vt:lpstr>Dynamic game</vt:lpstr>
      <vt:lpstr>PowerPoint 演示文稿</vt:lpstr>
      <vt:lpstr>Case study</vt:lpstr>
      <vt:lpstr>Market failure under inter-operator competition</vt:lpstr>
      <vt:lpstr>Role of regulation</vt:lpstr>
      <vt:lpstr>High market volatility</vt:lpstr>
      <vt:lpstr>Low profitability</vt:lpstr>
      <vt:lpstr>Summary </vt:lpstr>
      <vt:lpstr>Thank you! Find me at https://zhenghongyu.github.io/  Email: zheng@utk.edu Phone: (865) 974-3591</vt:lpstr>
      <vt:lpstr>Competition is for losers – Peter Thiel</vt:lpstr>
      <vt:lpstr>Sensitivity analysis</vt:lpstr>
      <vt:lpstr>Solution algorithm for the GNE</vt:lpstr>
      <vt:lpstr>Monopoly: extra numerical results</vt:lpstr>
      <vt:lpstr>DLB system performances</vt:lpstr>
      <vt:lpstr>Sensitivity analysis</vt:lpstr>
      <vt:lpstr>Oligopoly: solving the GNE</vt:lpstr>
      <vt:lpstr>Solution algorithm for the GNE</vt:lpstr>
      <vt:lpstr>Solution algorithm for the GNE</vt:lpstr>
      <vt:lpstr>Solution algorithm for the GNE</vt:lpstr>
      <vt:lpstr>Oligopoly: extra numerical results</vt:lpstr>
      <vt:lpstr>Performance: nonstrategic duopoly</vt:lpstr>
      <vt:lpstr>Regulations</vt:lpstr>
      <vt:lpstr>Regulations</vt:lpstr>
      <vt:lpstr>Why should the U.S. care about micromobility?</vt:lpstr>
      <vt:lpstr>Compared to docked bike-sharing (DB)</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Exploiting modularity in co-modal passenger-freight transportation:  a market-driven approach</dc:title>
  <dc:subject/>
  <dc:creator>Hongyu Zheng</dc:creator>
  <cp:keywords/>
  <dc:description/>
  <cp:lastModifiedBy>Zheng, Hongyu</cp:lastModifiedBy>
  <cp:revision>2</cp:revision>
  <dcterms:created xsi:type="dcterms:W3CDTF">2022-12-20T15:54:55Z</dcterms:created>
  <dcterms:modified xsi:type="dcterms:W3CDTF">2025-06-25T15:47:38Z</dcterms:modified>
  <cp:category/>
</cp:coreProperties>
</file>